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Lst>
  <p:sldSz cy="10515600" cx="7772400"/>
  <p:notesSz cx="6858000" cy="9144000"/>
  <p:embeddedFontLst>
    <p:embeddedFont>
      <p:font typeface="Roboto"/>
      <p:regular r:id="rId13"/>
      <p:bold r:id="rId14"/>
      <p:italic r:id="rId15"/>
      <p:boldItalic r:id="rId16"/>
    </p:embeddedFont>
    <p:embeddedFont>
      <p:font typeface="Merriweather"/>
      <p:regular r:id="rId17"/>
      <p:bold r:id="rId18"/>
      <p:italic r:id="rId19"/>
      <p:boldItalic r:id="rId20"/>
    </p:embeddedFont>
    <p:embeddedFont>
      <p:font typeface="Century Gothic"/>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12">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3DBBC12-DF44-4AE5-895A-6021866B68C0}">
  <a:tblStyle styleId="{F3DBBC12-DF44-4AE5-895A-6021866B68C0}" styleName="Table_0">
    <a:wholeTbl>
      <a:tcTxStyle>
        <a:font>
          <a:latin typeface="Arial"/>
          <a:ea typeface="Arial"/>
          <a:cs typeface="Arial"/>
        </a:font>
        <a:srgbClr val="000000"/>
      </a:tcTxStyle>
      <a:tcStyle>
        <a:tcBdr>
          <a:left>
            <a:ln cap="flat" cmpd="sng" w="6350">
              <a:solidFill>
                <a:srgbClr val="595959"/>
              </a:solidFill>
              <a:prstDash val="solid"/>
              <a:round/>
              <a:headEnd len="sm" w="sm" type="none"/>
              <a:tailEnd len="sm" w="sm" type="none"/>
            </a:ln>
          </a:left>
          <a:right>
            <a:ln cap="flat" cmpd="sng" w="6350">
              <a:solidFill>
                <a:srgbClr val="595959"/>
              </a:solidFill>
              <a:prstDash val="solid"/>
              <a:round/>
              <a:headEnd len="sm" w="sm" type="none"/>
              <a:tailEnd len="sm" w="sm" type="none"/>
            </a:ln>
          </a:right>
          <a:top>
            <a:ln cap="flat" cmpd="sng" w="6350">
              <a:solidFill>
                <a:srgbClr val="595959"/>
              </a:solidFill>
              <a:prstDash val="solid"/>
              <a:round/>
              <a:headEnd len="sm" w="sm" type="none"/>
              <a:tailEnd len="sm" w="sm" type="none"/>
            </a:ln>
          </a:top>
          <a:bottom>
            <a:ln cap="flat" cmpd="sng" w="6350">
              <a:solidFill>
                <a:srgbClr val="595959"/>
              </a:solidFill>
              <a:prstDash val="solid"/>
              <a:round/>
              <a:headEnd len="sm" w="sm" type="none"/>
              <a:tailEnd len="sm" w="sm" type="none"/>
            </a:ln>
          </a:bottom>
          <a:insideH>
            <a:ln cap="flat" cmpd="sng" w="6350">
              <a:solidFill>
                <a:srgbClr val="595959"/>
              </a:solidFill>
              <a:prstDash val="solid"/>
              <a:round/>
              <a:headEnd len="sm" w="sm" type="none"/>
              <a:tailEnd len="sm" w="sm" type="none"/>
            </a:ln>
          </a:insideH>
          <a:insideV>
            <a:ln cap="flat" cmpd="sng" w="6350">
              <a:solidFill>
                <a:srgbClr val="595959"/>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12" orient="horz"/>
        <p:guide pos="244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boldItalic.fntdata"/><Relationship Id="rId11" Type="http://schemas.openxmlformats.org/officeDocument/2006/relationships/slide" Target="slides/slide5.xml"/><Relationship Id="rId22" Type="http://schemas.openxmlformats.org/officeDocument/2006/relationships/font" Target="fonts/CenturyGothic-bold.fntdata"/><Relationship Id="rId10" Type="http://schemas.openxmlformats.org/officeDocument/2006/relationships/slide" Target="slides/slide4.xml"/><Relationship Id="rId21" Type="http://schemas.openxmlformats.org/officeDocument/2006/relationships/font" Target="fonts/CenturyGothic-regular.fntdata"/><Relationship Id="rId13" Type="http://schemas.openxmlformats.org/officeDocument/2006/relationships/font" Target="fonts/Roboto-regular.fntdata"/><Relationship Id="rId24" Type="http://schemas.openxmlformats.org/officeDocument/2006/relationships/font" Target="fonts/CenturyGothic-boldItalic.fntdata"/><Relationship Id="rId12" Type="http://schemas.openxmlformats.org/officeDocument/2006/relationships/slide" Target="slides/slide6.xml"/><Relationship Id="rId23" Type="http://schemas.openxmlformats.org/officeDocument/2006/relationships/font" Target="fonts/CenturyGothic-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Roboto-italic.fntdata"/><Relationship Id="rId14" Type="http://schemas.openxmlformats.org/officeDocument/2006/relationships/font" Target="fonts/Roboto-bold.fntdata"/><Relationship Id="rId17" Type="http://schemas.openxmlformats.org/officeDocument/2006/relationships/font" Target="fonts/Merriweather-regular.fntdata"/><Relationship Id="rId16" Type="http://schemas.openxmlformats.org/officeDocument/2006/relationships/font" Target="fonts/Roboto-boldItalic.fntdata"/><Relationship Id="rId5" Type="http://schemas.openxmlformats.org/officeDocument/2006/relationships/slideMaster" Target="slideMasters/slideMaster1.xml"/><Relationship Id="rId19" Type="http://schemas.openxmlformats.org/officeDocument/2006/relationships/font" Target="fonts/Merriweather-italic.fntdata"/><Relationship Id="rId6" Type="http://schemas.openxmlformats.org/officeDocument/2006/relationships/notesMaster" Target="notesMasters/notesMaster1.xml"/><Relationship Id="rId18" Type="http://schemas.openxmlformats.org/officeDocument/2006/relationships/font" Target="fonts/Merriweather-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62070" y="685800"/>
            <a:ext cx="2534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62070" y="685800"/>
            <a:ext cx="25344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15442ee827_0_0:notes"/>
          <p:cNvSpPr/>
          <p:nvPr>
            <p:ph idx="2" type="sldImg"/>
          </p:nvPr>
        </p:nvSpPr>
        <p:spPr>
          <a:xfrm>
            <a:off x="2162070" y="685800"/>
            <a:ext cx="25344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15442ee82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177dc4aef8_0_0:notes"/>
          <p:cNvSpPr/>
          <p:nvPr>
            <p:ph idx="2" type="sldImg"/>
          </p:nvPr>
        </p:nvSpPr>
        <p:spPr>
          <a:xfrm>
            <a:off x="2162070" y="685800"/>
            <a:ext cx="25344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177dc4aef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e2554e0335_0_6:notes"/>
          <p:cNvSpPr/>
          <p:nvPr>
            <p:ph idx="2" type="sldImg"/>
          </p:nvPr>
        </p:nvSpPr>
        <p:spPr>
          <a:xfrm>
            <a:off x="2162070" y="685800"/>
            <a:ext cx="25344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e2554e033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1bc2352b6c_0_9:notes"/>
          <p:cNvSpPr/>
          <p:nvPr>
            <p:ph idx="2" type="sldImg"/>
          </p:nvPr>
        </p:nvSpPr>
        <p:spPr>
          <a:xfrm>
            <a:off x="2162070" y="685800"/>
            <a:ext cx="25344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1bc2352b6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12f73d43ca_0_0:notes"/>
          <p:cNvSpPr/>
          <p:nvPr>
            <p:ph idx="2" type="sldImg"/>
          </p:nvPr>
        </p:nvSpPr>
        <p:spPr>
          <a:xfrm>
            <a:off x="2162070" y="685800"/>
            <a:ext cx="25344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12f73d43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522242"/>
            <a:ext cx="7242600" cy="41967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794211"/>
            <a:ext cx="7242600" cy="1620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533688"/>
            <a:ext cx="466500" cy="804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261411"/>
            <a:ext cx="7242600" cy="40143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444549"/>
            <a:ext cx="7242600" cy="26592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201589" y="9533688"/>
            <a:ext cx="466500" cy="804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533688"/>
            <a:ext cx="466500" cy="804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397293"/>
            <a:ext cx="7242600" cy="1720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533688"/>
            <a:ext cx="466500" cy="804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909829"/>
            <a:ext cx="7242600" cy="11706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356171"/>
            <a:ext cx="7242600" cy="69846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201589" y="9533688"/>
            <a:ext cx="466500" cy="804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909829"/>
            <a:ext cx="7242600" cy="11706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356171"/>
            <a:ext cx="3399900" cy="69846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107540" y="2356171"/>
            <a:ext cx="3399900" cy="69846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201589" y="9533688"/>
            <a:ext cx="466500" cy="804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909829"/>
            <a:ext cx="7242600" cy="11706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533688"/>
            <a:ext cx="466500" cy="804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135893"/>
            <a:ext cx="2386800" cy="15450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840960"/>
            <a:ext cx="2386800" cy="6500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201589" y="9533688"/>
            <a:ext cx="466500" cy="804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920307"/>
            <a:ext cx="5412600" cy="83634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533688"/>
            <a:ext cx="466500" cy="804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56"/>
            <a:ext cx="3886200" cy="10515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521158"/>
            <a:ext cx="3438300" cy="303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730731"/>
            <a:ext cx="3438300" cy="25248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80331"/>
            <a:ext cx="3261300" cy="75546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201589" y="9533688"/>
            <a:ext cx="466500" cy="804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649176"/>
            <a:ext cx="5099100" cy="1236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533688"/>
            <a:ext cx="466500" cy="804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909829"/>
            <a:ext cx="7242600" cy="11706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356171"/>
            <a:ext cx="7242600" cy="69846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533688"/>
            <a:ext cx="466500" cy="804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6.png"/><Relationship Id="rId11" Type="http://schemas.openxmlformats.org/officeDocument/2006/relationships/hyperlink" Target="https://drive.google.com/open?id=1VTB_5F6iR6LGiHDYuUTIHxtCx0S_KJyh" TargetMode="External"/><Relationship Id="rId10" Type="http://schemas.openxmlformats.org/officeDocument/2006/relationships/hyperlink" Target="https://drive.google.com/open?id=1VTB_5F6iR6LGiHDYuUTIHxtCx0S_KJyh" TargetMode="External"/><Relationship Id="rId13" Type="http://schemas.openxmlformats.org/officeDocument/2006/relationships/hyperlink" Target="https://drive.google.com/open?id=16IgSYPXrQBU-36DjVBgBn-kl2S_AghGR" TargetMode="External"/><Relationship Id="rId12" Type="http://schemas.openxmlformats.org/officeDocument/2006/relationships/hyperlink" Target="https://drive.google.com/open?id=1VTB_5F6iR6LGiHDYuUTIHxtCx0S_KJyh"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hyperlink" Target="https://drive.google.com/file/d/1sWTpjPVmztrjfzGhFzVpmtL580JSfKGd/view?usp=drive_link" TargetMode="External"/><Relationship Id="rId15" Type="http://schemas.openxmlformats.org/officeDocument/2006/relationships/image" Target="../media/image2.png"/><Relationship Id="rId14" Type="http://schemas.openxmlformats.org/officeDocument/2006/relationships/image" Target="../media/image10.png"/><Relationship Id="rId17" Type="http://schemas.openxmlformats.org/officeDocument/2006/relationships/image" Target="../media/image4.png"/><Relationship Id="rId16" Type="http://schemas.openxmlformats.org/officeDocument/2006/relationships/image" Target="../media/image16.jpg"/><Relationship Id="rId5" Type="http://schemas.openxmlformats.org/officeDocument/2006/relationships/hyperlink" Target="http://www.reedranch.ca" TargetMode="External"/><Relationship Id="rId19" Type="http://schemas.openxmlformats.org/officeDocument/2006/relationships/image" Target="../media/image14.png"/><Relationship Id="rId6" Type="http://schemas.openxmlformats.org/officeDocument/2006/relationships/hyperlink" Target="https://www.facebook.com/ReedRanchSchoolAlberta/" TargetMode="External"/><Relationship Id="rId18" Type="http://schemas.openxmlformats.org/officeDocument/2006/relationships/image" Target="../media/image12.png"/><Relationship Id="rId7" Type="http://schemas.openxmlformats.org/officeDocument/2006/relationships/image" Target="../media/image19.png"/><Relationship Id="rId8" Type="http://schemas.openxmlformats.org/officeDocument/2006/relationships/hyperlink" Target="https://drive.google.com/file/d/1OezvErgKS8nNbeo_jWZW9dZQuS5C6iIn/view?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26.png"/><Relationship Id="rId5" Type="http://schemas.openxmlformats.org/officeDocument/2006/relationships/image" Target="../media/image3.jpg"/><Relationship Id="rId6" Type="http://schemas.openxmlformats.org/officeDocument/2006/relationships/image" Target="../media/image27.png"/><Relationship Id="rId7" Type="http://schemas.openxmlformats.org/officeDocument/2006/relationships/image" Target="../media/image1.png"/><Relationship Id="rId8"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jpg"/><Relationship Id="rId4" Type="http://schemas.openxmlformats.org/officeDocument/2006/relationships/image" Target="../media/image18.jp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hyperlink" Target="https://reedranchschool.entripyshops.com/" TargetMode="External"/><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studentquickpay.com/chinook/" TargetMode="External"/><Relationship Id="rId4" Type="http://schemas.openxmlformats.org/officeDocument/2006/relationships/hyperlink" Target="http://www.reedranch.ca" TargetMode="External"/><Relationship Id="rId9" Type="http://schemas.openxmlformats.org/officeDocument/2006/relationships/image" Target="../media/image24.png"/><Relationship Id="rId5" Type="http://schemas.openxmlformats.org/officeDocument/2006/relationships/image" Target="../media/image31.jpg"/><Relationship Id="rId6" Type="http://schemas.openxmlformats.org/officeDocument/2006/relationships/hyperlink" Target="https://www.reedranch.ca/parents/school-council" TargetMode="External"/><Relationship Id="rId7" Type="http://schemas.openxmlformats.org/officeDocument/2006/relationships/image" Target="../media/image21.png"/><Relationship Id="rId8" Type="http://schemas.openxmlformats.org/officeDocument/2006/relationships/image" Target="../media/image9.png"/></Relationships>
</file>

<file path=ppt/slides/_rels/slide5.xml.rels><?xml version="1.0" encoding="UTF-8" standalone="yes"?><Relationships xmlns="http://schemas.openxmlformats.org/package/2006/relationships"><Relationship Id="rId11" Type="http://schemas.openxmlformats.org/officeDocument/2006/relationships/image" Target="../media/image34.jpg"/><Relationship Id="rId10" Type="http://schemas.openxmlformats.org/officeDocument/2006/relationships/image" Target="../media/image41.jpg"/><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5.jpg"/><Relationship Id="rId4" Type="http://schemas.openxmlformats.org/officeDocument/2006/relationships/image" Target="../media/image40.jpg"/><Relationship Id="rId9" Type="http://schemas.openxmlformats.org/officeDocument/2006/relationships/image" Target="../media/image38.jpg"/><Relationship Id="rId5" Type="http://schemas.openxmlformats.org/officeDocument/2006/relationships/image" Target="../media/image37.jpg"/><Relationship Id="rId6" Type="http://schemas.openxmlformats.org/officeDocument/2006/relationships/image" Target="../media/image39.jpg"/><Relationship Id="rId7" Type="http://schemas.openxmlformats.org/officeDocument/2006/relationships/image" Target="../media/image33.jpg"/><Relationship Id="rId8" Type="http://schemas.openxmlformats.org/officeDocument/2006/relationships/image" Target="../media/image36.jpg"/></Relationships>
</file>

<file path=ppt/slides/_rels/slide6.xml.rels><?xml version="1.0" encoding="UTF-8" standalone="yes"?><Relationships xmlns="http://schemas.openxmlformats.org/package/2006/relationships"><Relationship Id="rId11" Type="http://schemas.openxmlformats.org/officeDocument/2006/relationships/image" Target="../media/image28.jpg"/><Relationship Id="rId10" Type="http://schemas.openxmlformats.org/officeDocument/2006/relationships/image" Target="../media/image32.pn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hyperlink" Target="https://www.calendarlabs.com/holidays/us/christmas.php" TargetMode="External"/><Relationship Id="rId9" Type="http://schemas.openxmlformats.org/officeDocument/2006/relationships/image" Target="../media/image23.png"/><Relationship Id="rId5" Type="http://schemas.openxmlformats.org/officeDocument/2006/relationships/image" Target="../media/image17.jpg"/><Relationship Id="rId6" Type="http://schemas.openxmlformats.org/officeDocument/2006/relationships/image" Target="../media/image25.png"/><Relationship Id="rId7" Type="http://schemas.openxmlformats.org/officeDocument/2006/relationships/image" Target="../media/image29.png"/><Relationship Id="rId8"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228750" y="259100"/>
            <a:ext cx="7242600" cy="1695000"/>
          </a:xfrm>
          <a:prstGeom prst="rect">
            <a:avLst/>
          </a:prstGeom>
          <a:noFill/>
        </p:spPr>
        <p:txBody>
          <a:bodyPr anchorCtr="0" anchor="b" bIns="91425" lIns="91425" spcFirstLastPara="1" rIns="91425" wrap="square" tIns="91425">
            <a:normAutofit/>
          </a:bodyPr>
          <a:lstStyle/>
          <a:p>
            <a:pPr indent="0" lvl="0" marL="0" rtl="0" algn="ctr">
              <a:spcBef>
                <a:spcPts val="0"/>
              </a:spcBef>
              <a:spcAft>
                <a:spcPts val="0"/>
              </a:spcAft>
              <a:buNone/>
            </a:pPr>
            <a:r>
              <a:rPr lang="en" sz="1600"/>
              <a:t>REED RANCH ROUND UP</a:t>
            </a:r>
            <a:endParaRPr sz="1600"/>
          </a:p>
          <a:p>
            <a:pPr indent="0" lvl="0" marL="0" rtl="0" algn="ctr">
              <a:spcBef>
                <a:spcPts val="0"/>
              </a:spcBef>
              <a:spcAft>
                <a:spcPts val="0"/>
              </a:spcAft>
              <a:buNone/>
            </a:pPr>
            <a:r>
              <a:rPr lang="en" sz="1600"/>
              <a:t>33007 Rge Rd 280</a:t>
            </a:r>
            <a:endParaRPr sz="1600"/>
          </a:p>
          <a:p>
            <a:pPr indent="0" lvl="0" marL="0" rtl="0" algn="ctr">
              <a:spcBef>
                <a:spcPts val="0"/>
              </a:spcBef>
              <a:spcAft>
                <a:spcPts val="0"/>
              </a:spcAft>
              <a:buNone/>
            </a:pPr>
            <a:r>
              <a:rPr lang="en" sz="1600"/>
              <a:t>Mountain View</a:t>
            </a:r>
            <a:r>
              <a:rPr lang="en" sz="1600"/>
              <a:t> County, AB</a:t>
            </a:r>
            <a:endParaRPr sz="1600"/>
          </a:p>
          <a:p>
            <a:pPr indent="0" lvl="0" marL="0" rtl="0" algn="ctr">
              <a:spcBef>
                <a:spcPts val="0"/>
              </a:spcBef>
              <a:spcAft>
                <a:spcPts val="0"/>
              </a:spcAft>
              <a:buNone/>
            </a:pPr>
            <a:r>
              <a:rPr lang="en" sz="1600"/>
              <a:t>T4H 4B6</a:t>
            </a:r>
            <a:endParaRPr sz="1600"/>
          </a:p>
          <a:p>
            <a:pPr indent="0" lvl="0" marL="0" rtl="0" algn="ctr">
              <a:spcBef>
                <a:spcPts val="0"/>
              </a:spcBef>
              <a:spcAft>
                <a:spcPts val="0"/>
              </a:spcAft>
              <a:buNone/>
            </a:pPr>
            <a:r>
              <a:rPr lang="en" sz="1600"/>
              <a:t>(403) 556-2429</a:t>
            </a:r>
            <a:endParaRPr sz="1600"/>
          </a:p>
          <a:p>
            <a:pPr indent="0" lvl="0" marL="0" rtl="0" algn="ctr">
              <a:spcBef>
                <a:spcPts val="0"/>
              </a:spcBef>
              <a:spcAft>
                <a:spcPts val="0"/>
              </a:spcAft>
              <a:buNone/>
            </a:pPr>
            <a:r>
              <a:rPr lang="en" sz="1800"/>
              <a:t>										</a:t>
            </a:r>
            <a:endParaRPr sz="1800"/>
          </a:p>
        </p:txBody>
      </p:sp>
      <p:sp>
        <p:nvSpPr>
          <p:cNvPr id="55" name="Google Shape;55;p13"/>
          <p:cNvSpPr txBox="1"/>
          <p:nvPr/>
        </p:nvSpPr>
        <p:spPr>
          <a:xfrm>
            <a:off x="5402513" y="1661600"/>
            <a:ext cx="2105100" cy="56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December  2024</a:t>
            </a:r>
            <a:endParaRPr b="1" sz="1800">
              <a:solidFill>
                <a:schemeClr val="dk2"/>
              </a:solidFill>
            </a:endParaRPr>
          </a:p>
        </p:txBody>
      </p:sp>
      <p:pic>
        <p:nvPicPr>
          <p:cNvPr id="56" name="Google Shape;56;p13"/>
          <p:cNvPicPr preferRelativeResize="0"/>
          <p:nvPr/>
        </p:nvPicPr>
        <p:blipFill>
          <a:blip r:embed="rId3">
            <a:alphaModFix/>
          </a:blip>
          <a:stretch>
            <a:fillRect/>
          </a:stretch>
        </p:blipFill>
        <p:spPr>
          <a:xfrm>
            <a:off x="982338" y="629297"/>
            <a:ext cx="946350" cy="820654"/>
          </a:xfrm>
          <a:prstGeom prst="rect">
            <a:avLst/>
          </a:prstGeom>
          <a:noFill/>
          <a:ln>
            <a:noFill/>
          </a:ln>
        </p:spPr>
      </p:pic>
      <p:sp>
        <p:nvSpPr>
          <p:cNvPr id="57" name="Google Shape;57;p13"/>
          <p:cNvSpPr txBox="1"/>
          <p:nvPr/>
        </p:nvSpPr>
        <p:spPr>
          <a:xfrm>
            <a:off x="3561475" y="2107738"/>
            <a:ext cx="3572700" cy="499200"/>
          </a:xfrm>
          <a:prstGeom prst="rect">
            <a:avLst/>
          </a:prstGeom>
          <a:solidFill>
            <a:srgbClr val="6AA84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1"/>
                </a:solidFill>
              </a:rPr>
              <a:t> </a:t>
            </a:r>
            <a:r>
              <a:rPr b="1" lang="en" sz="2200">
                <a:solidFill>
                  <a:schemeClr val="lt1"/>
                </a:solidFill>
              </a:rPr>
              <a:t>PRINCIPAL’S MESSAGE</a:t>
            </a:r>
            <a:endParaRPr b="1" sz="2200">
              <a:solidFill>
                <a:schemeClr val="lt1"/>
              </a:solidFill>
            </a:endParaRPr>
          </a:p>
        </p:txBody>
      </p:sp>
      <p:pic>
        <p:nvPicPr>
          <p:cNvPr id="58" name="Google Shape;58;p13" title="File:Red apple.svg - Wikimedia Commons"/>
          <p:cNvPicPr preferRelativeResize="0"/>
          <p:nvPr/>
        </p:nvPicPr>
        <p:blipFill>
          <a:blip r:embed="rId4">
            <a:alphaModFix/>
          </a:blip>
          <a:stretch>
            <a:fillRect/>
          </a:stretch>
        </p:blipFill>
        <p:spPr>
          <a:xfrm>
            <a:off x="3054798" y="2029713"/>
            <a:ext cx="639926" cy="639926"/>
          </a:xfrm>
          <a:prstGeom prst="rect">
            <a:avLst/>
          </a:prstGeom>
          <a:noFill/>
          <a:ln>
            <a:noFill/>
          </a:ln>
        </p:spPr>
      </p:pic>
      <p:sp>
        <p:nvSpPr>
          <p:cNvPr id="59" name="Google Shape;59;p13"/>
          <p:cNvSpPr txBox="1"/>
          <p:nvPr/>
        </p:nvSpPr>
        <p:spPr>
          <a:xfrm>
            <a:off x="3398700" y="2745250"/>
            <a:ext cx="4036500" cy="6604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It seems hard to believe December has arrived! Only a few short </a:t>
            </a:r>
            <a:r>
              <a:rPr lang="en" sz="1200">
                <a:solidFill>
                  <a:schemeClr val="dk1"/>
                </a:solidFill>
              </a:rPr>
              <a:t>weeks</a:t>
            </a:r>
            <a:r>
              <a:rPr lang="en" sz="1200">
                <a:solidFill>
                  <a:schemeClr val="dk1"/>
                </a:solidFill>
              </a:rPr>
              <a:t> ago, we were without snow, Winter and Christmas seemed such a long way off!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This is a busy month for students and staff at Reed Ranch School! Along with continued </a:t>
            </a:r>
            <a:r>
              <a:rPr lang="en" sz="1200">
                <a:solidFill>
                  <a:schemeClr val="dk1"/>
                </a:solidFill>
              </a:rPr>
              <a:t>academic</a:t>
            </a:r>
            <a:r>
              <a:rPr lang="en" sz="1200">
                <a:solidFill>
                  <a:schemeClr val="dk1"/>
                </a:solidFill>
              </a:rPr>
              <a:t> learning in classrooms, p</a:t>
            </a:r>
            <a:r>
              <a:rPr lang="en" sz="1200">
                <a:solidFill>
                  <a:schemeClr val="dk1"/>
                </a:solidFill>
              </a:rPr>
              <a:t>reparations for the Christmas concert are well underway.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For our new Reed Ranch families, we know your child(ren) will enjoy the experience of being part of all the special activities both staff and our dedicated parent council work to provide to make this time of year extra special for students. It truly is a wonderful time of year.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few new items of note have been added for this year  to provide our students with the opportunity to spread some Christmas Cheer to others. They are: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Carol Sing: </a:t>
            </a:r>
            <a:r>
              <a:rPr lang="en" sz="1200">
                <a:solidFill>
                  <a:schemeClr val="dk1"/>
                </a:solidFill>
              </a:rPr>
              <a:t>  December 17th </a:t>
            </a:r>
            <a:endParaRPr sz="1200">
              <a:solidFill>
                <a:schemeClr val="dk1"/>
              </a:solidFill>
            </a:endParaRPr>
          </a:p>
          <a:p>
            <a:pPr indent="0" lvl="0" marL="0" rtl="0" algn="l">
              <a:spcBef>
                <a:spcPts val="0"/>
              </a:spcBef>
              <a:spcAft>
                <a:spcPts val="0"/>
              </a:spcAft>
              <a:buNone/>
            </a:pPr>
            <a:r>
              <a:rPr lang="en" sz="1200">
                <a:solidFill>
                  <a:schemeClr val="dk1"/>
                </a:solidFill>
              </a:rPr>
              <a:t>Reed Ranch sings at Mountainview Lodge and Encore</a:t>
            </a:r>
            <a:endParaRPr sz="1200">
              <a:solidFill>
                <a:schemeClr val="dk1"/>
              </a:solidFill>
            </a:endParaRPr>
          </a:p>
          <a:p>
            <a:pPr indent="0" lvl="0" marL="0" rtl="0" algn="l">
              <a:spcBef>
                <a:spcPts val="0"/>
              </a:spcBef>
              <a:spcAft>
                <a:spcPts val="0"/>
              </a:spcAft>
              <a:buNone/>
            </a:pPr>
            <a:r>
              <a:rPr b="1" lang="en" sz="1200">
                <a:solidFill>
                  <a:schemeClr val="dk1"/>
                </a:solidFill>
              </a:rPr>
              <a:t>Thank you to RR Parent Council for funding busing costs!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Secret Santa for Seniors</a:t>
            </a:r>
            <a:endParaRPr i="1" sz="1200">
              <a:solidFill>
                <a:schemeClr val="dk1"/>
              </a:solidFill>
            </a:endParaRPr>
          </a:p>
          <a:p>
            <a:pPr indent="0" lvl="0" marL="0" rtl="0" algn="l">
              <a:spcBef>
                <a:spcPts val="0"/>
              </a:spcBef>
              <a:spcAft>
                <a:spcPts val="0"/>
              </a:spcAft>
              <a:buNone/>
            </a:pPr>
            <a:r>
              <a:rPr lang="en" sz="1200">
                <a:solidFill>
                  <a:schemeClr val="dk1"/>
                </a:solidFill>
              </a:rPr>
              <a:t>Reed Ranch School will be providing gift bags for seniors who call Olds Continuing Care home. Thank you to the generous financial support of Parent Council of this project.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Wishing you all a wonderful December! I look forward to seeing </a:t>
            </a:r>
            <a:r>
              <a:rPr lang="en" sz="1200">
                <a:solidFill>
                  <a:schemeClr val="dk1"/>
                </a:solidFill>
              </a:rPr>
              <a:t>families</a:t>
            </a:r>
            <a:r>
              <a:rPr lang="en" sz="1200">
                <a:solidFill>
                  <a:schemeClr val="dk1"/>
                </a:solidFill>
              </a:rPr>
              <a:t> on the 12th at the Christmas Concert.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Warm Regards,</a:t>
            </a:r>
            <a:endParaRPr sz="1200">
              <a:solidFill>
                <a:schemeClr val="dk1"/>
              </a:solidFill>
            </a:endParaRPr>
          </a:p>
          <a:p>
            <a:pPr indent="0" lvl="0" marL="0" rtl="0" algn="l">
              <a:spcBef>
                <a:spcPts val="0"/>
              </a:spcBef>
              <a:spcAft>
                <a:spcPts val="0"/>
              </a:spcAft>
              <a:buNone/>
            </a:pPr>
            <a:r>
              <a:rPr lang="en" sz="1200">
                <a:solidFill>
                  <a:schemeClr val="dk1"/>
                </a:solidFill>
              </a:rPr>
              <a:t>Erin Machell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highlight>
                <a:schemeClr val="accent6"/>
              </a:highlight>
            </a:endParaRPr>
          </a:p>
          <a:p>
            <a:pPr indent="0" lvl="0" marL="0" rtl="0" algn="l">
              <a:spcBef>
                <a:spcPts val="0"/>
              </a:spcBef>
              <a:spcAft>
                <a:spcPts val="0"/>
              </a:spcAft>
              <a:buNone/>
            </a:pPr>
            <a:r>
              <a:t/>
            </a:r>
            <a:endParaRPr sz="1200">
              <a:solidFill>
                <a:schemeClr val="dk1"/>
              </a:solidFill>
            </a:endParaRPr>
          </a:p>
        </p:txBody>
      </p:sp>
      <p:sp>
        <p:nvSpPr>
          <p:cNvPr id="60" name="Google Shape;60;p13"/>
          <p:cNvSpPr txBox="1"/>
          <p:nvPr/>
        </p:nvSpPr>
        <p:spPr>
          <a:xfrm>
            <a:off x="2631450" y="1530525"/>
            <a:ext cx="2509500" cy="499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600" u="sng">
                <a:solidFill>
                  <a:schemeClr val="accent5"/>
                </a:solidFill>
                <a:hlinkClick r:id="rId5">
                  <a:extLst>
                    <a:ext uri="{A12FA001-AC4F-418D-AE19-62706E023703}">
                      <ahyp:hlinkClr val="tx"/>
                    </a:ext>
                  </a:extLst>
                </a:hlinkClick>
              </a:rPr>
              <a:t>www.reedranch.ca</a:t>
            </a:r>
            <a:endParaRPr sz="2000">
              <a:solidFill>
                <a:schemeClr val="dk2"/>
              </a:solidFill>
            </a:endParaRPr>
          </a:p>
        </p:txBody>
      </p:sp>
      <p:sp>
        <p:nvSpPr>
          <p:cNvPr id="61" name="Google Shape;61;p13"/>
          <p:cNvSpPr txBox="1"/>
          <p:nvPr/>
        </p:nvSpPr>
        <p:spPr>
          <a:xfrm>
            <a:off x="766963" y="2742700"/>
            <a:ext cx="2808900" cy="3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accent1"/>
                </a:solidFill>
                <a:hlinkClick r:id="rId6">
                  <a:extLst>
                    <a:ext uri="{A12FA001-AC4F-418D-AE19-62706E023703}">
                      <ahyp:hlinkClr val="tx"/>
                    </a:ext>
                  </a:extLst>
                </a:hlinkClick>
              </a:rPr>
              <a:t>Follow us on Facebook</a:t>
            </a:r>
            <a:endParaRPr sz="1200">
              <a:solidFill>
                <a:schemeClr val="accent1"/>
              </a:solidFill>
            </a:endParaRPr>
          </a:p>
        </p:txBody>
      </p:sp>
      <p:pic>
        <p:nvPicPr>
          <p:cNvPr id="62" name="Google Shape;62;p13"/>
          <p:cNvPicPr preferRelativeResize="0"/>
          <p:nvPr/>
        </p:nvPicPr>
        <p:blipFill>
          <a:blip r:embed="rId7">
            <a:alphaModFix/>
          </a:blip>
          <a:stretch>
            <a:fillRect/>
          </a:stretch>
        </p:blipFill>
        <p:spPr>
          <a:xfrm>
            <a:off x="199450" y="2641150"/>
            <a:ext cx="639925" cy="424531"/>
          </a:xfrm>
          <a:prstGeom prst="rect">
            <a:avLst/>
          </a:prstGeom>
          <a:noFill/>
          <a:ln>
            <a:noFill/>
          </a:ln>
        </p:spPr>
      </p:pic>
      <p:sp>
        <p:nvSpPr>
          <p:cNvPr id="63" name="Google Shape;63;p13"/>
          <p:cNvSpPr txBox="1"/>
          <p:nvPr/>
        </p:nvSpPr>
        <p:spPr>
          <a:xfrm>
            <a:off x="264900" y="9349775"/>
            <a:ext cx="7170300" cy="1032300"/>
          </a:xfrm>
          <a:prstGeom prst="rect">
            <a:avLst/>
          </a:prstGeom>
          <a:solidFill>
            <a:srgbClr val="93C47D"/>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rPr>
              <a:t>NEW!!     </a:t>
            </a:r>
            <a:r>
              <a:rPr b="1" lang="en">
                <a:solidFill>
                  <a:schemeClr val="dk1"/>
                </a:solidFill>
              </a:rPr>
              <a:t>CLASSROOM NEWSLETTER LINKS</a:t>
            </a:r>
            <a:endParaRPr b="1">
              <a:solidFill>
                <a:schemeClr val="dk1"/>
              </a:solidFill>
            </a:endParaRPr>
          </a:p>
          <a:p>
            <a:pPr indent="0" lvl="0" marL="0" rtl="0" algn="l">
              <a:spcBef>
                <a:spcPts val="0"/>
              </a:spcBef>
              <a:spcAft>
                <a:spcPts val="0"/>
              </a:spcAft>
              <a:buNone/>
            </a:pPr>
            <a:r>
              <a:t/>
            </a:r>
            <a:endParaRPr>
              <a:solidFill>
                <a:schemeClr val="dk1"/>
              </a:solidFill>
            </a:endParaRPr>
          </a:p>
          <a:p>
            <a:pPr indent="457200" lvl="0" marL="457200" rtl="0" algn="l">
              <a:spcBef>
                <a:spcPts val="0"/>
              </a:spcBef>
              <a:spcAft>
                <a:spcPts val="0"/>
              </a:spcAft>
              <a:buNone/>
            </a:pPr>
            <a:r>
              <a:rPr lang="en" u="sng">
                <a:solidFill>
                  <a:schemeClr val="hlink"/>
                </a:solidFill>
                <a:hlinkClick r:id="rId8"/>
              </a:rPr>
              <a:t>Ms. Machell: Kindergarten</a:t>
            </a:r>
            <a:r>
              <a:rPr lang="en">
                <a:solidFill>
                  <a:srgbClr val="1155CC"/>
                </a:solidFill>
              </a:rPr>
              <a:t>            </a:t>
            </a:r>
            <a:r>
              <a:rPr lang="en">
                <a:solidFill>
                  <a:srgbClr val="1155CC"/>
                </a:solidFill>
              </a:rPr>
              <a:t>		</a:t>
            </a:r>
            <a:r>
              <a:rPr lang="en" u="sng">
                <a:solidFill>
                  <a:schemeClr val="hlink"/>
                </a:solidFill>
                <a:hlinkClick r:id="rId9"/>
              </a:rPr>
              <a:t>Ms. Cranston: Grade ¾</a:t>
            </a:r>
            <a:endParaRPr>
              <a:solidFill>
                <a:schemeClr val="dk1"/>
              </a:solidFill>
            </a:endParaRPr>
          </a:p>
          <a:p>
            <a:pPr indent="0" lvl="0" marL="0" rtl="0" algn="ctr">
              <a:spcBef>
                <a:spcPts val="0"/>
              </a:spcBef>
              <a:spcAft>
                <a:spcPts val="0"/>
              </a:spcAft>
              <a:buNone/>
            </a:pPr>
            <a:r>
              <a:rPr lang="en" u="sng">
                <a:solidFill>
                  <a:schemeClr val="hlink"/>
                </a:solidFill>
                <a:hlinkClick r:id="rId10"/>
              </a:rPr>
              <a:t>Ms. Tetzlaff: Grade </a:t>
            </a:r>
            <a:r>
              <a:rPr lang="en" u="sng">
                <a:solidFill>
                  <a:schemeClr val="hlink"/>
                </a:solidFill>
                <a:hlinkClick r:id="rId11"/>
              </a:rPr>
              <a:t>1/2</a:t>
            </a:r>
            <a:r>
              <a:rPr lang="en" u="sng">
                <a:solidFill>
                  <a:schemeClr val="hlink"/>
                </a:solidFill>
                <a:hlinkClick r:id="rId12"/>
              </a:rPr>
              <a:t> </a:t>
            </a:r>
            <a:r>
              <a:rPr lang="en">
                <a:solidFill>
                  <a:srgbClr val="1155CC"/>
                </a:solidFill>
              </a:rPr>
              <a:t>		     </a:t>
            </a:r>
            <a:r>
              <a:rPr lang="en" u="sng">
                <a:solidFill>
                  <a:schemeClr val="hlink"/>
                </a:solidFill>
                <a:hlinkClick r:id="rId13"/>
              </a:rPr>
              <a:t>Mr. Seidel: Grade 5/6</a:t>
            </a:r>
            <a:endParaRPr>
              <a:solidFill>
                <a:schemeClr val="dk1"/>
              </a:solidFill>
            </a:endParaRPr>
          </a:p>
        </p:txBody>
      </p:sp>
      <p:sp>
        <p:nvSpPr>
          <p:cNvPr id="64" name="Google Shape;64;p13"/>
          <p:cNvSpPr txBox="1"/>
          <p:nvPr/>
        </p:nvSpPr>
        <p:spPr>
          <a:xfrm>
            <a:off x="199450" y="3341600"/>
            <a:ext cx="3006900" cy="3610500"/>
          </a:xfrm>
          <a:prstGeom prst="rect">
            <a:avLst/>
          </a:prstGeom>
          <a:solidFill>
            <a:srgbClr val="A4C2F4"/>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b="1"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b="1" sz="1300">
              <a:solidFill>
                <a:schemeClr val="dk1"/>
              </a:solidFill>
            </a:endParaRPr>
          </a:p>
          <a:p>
            <a:pPr indent="0" lvl="0" marL="0" rtl="0" algn="ctr">
              <a:lnSpc>
                <a:spcPct val="100000"/>
              </a:lnSpc>
              <a:spcBef>
                <a:spcPts val="1200"/>
              </a:spcBef>
              <a:spcAft>
                <a:spcPts val="0"/>
              </a:spcAft>
              <a:buClr>
                <a:schemeClr val="dk1"/>
              </a:buClr>
              <a:buSzPts val="1100"/>
              <a:buFont typeface="Arial"/>
              <a:buNone/>
            </a:pPr>
            <a:r>
              <a:rPr b="1" lang="en" sz="1300">
                <a:solidFill>
                  <a:schemeClr val="dk1"/>
                </a:solidFill>
              </a:rPr>
              <a:t>Please join us for our </a:t>
            </a:r>
            <a:endParaRPr b="1" sz="1300">
              <a:solidFill>
                <a:schemeClr val="dk1"/>
              </a:solidFill>
            </a:endParaRPr>
          </a:p>
          <a:p>
            <a:pPr indent="0" lvl="0" marL="0" rtl="0" algn="ctr">
              <a:lnSpc>
                <a:spcPct val="100000"/>
              </a:lnSpc>
              <a:spcBef>
                <a:spcPts val="0"/>
              </a:spcBef>
              <a:spcAft>
                <a:spcPts val="0"/>
              </a:spcAft>
              <a:buClr>
                <a:schemeClr val="dk1"/>
              </a:buClr>
              <a:buSzPts val="1100"/>
              <a:buFont typeface="Arial"/>
              <a:buNone/>
            </a:pPr>
            <a:r>
              <a:rPr b="1" lang="en" sz="1300">
                <a:solidFill>
                  <a:schemeClr val="dk1"/>
                </a:solidFill>
              </a:rPr>
              <a:t>Annual Christmas Concert</a:t>
            </a:r>
            <a:endParaRPr b="1" sz="1300">
              <a:solidFill>
                <a:schemeClr val="dk1"/>
              </a:solidFill>
            </a:endParaRPr>
          </a:p>
          <a:p>
            <a:pPr indent="0" lvl="0" marL="0" rtl="0" algn="ctr">
              <a:lnSpc>
                <a:spcPct val="100000"/>
              </a:lnSpc>
              <a:spcBef>
                <a:spcPts val="0"/>
              </a:spcBef>
              <a:spcAft>
                <a:spcPts val="0"/>
              </a:spcAft>
              <a:buClr>
                <a:schemeClr val="dk1"/>
              </a:buClr>
              <a:buSzPts val="1100"/>
              <a:buFont typeface="Arial"/>
              <a:buNone/>
            </a:pPr>
            <a:r>
              <a:t/>
            </a:r>
            <a:endParaRPr b="1" sz="1300">
              <a:solidFill>
                <a:schemeClr val="dk1"/>
              </a:solidFill>
            </a:endParaRPr>
          </a:p>
          <a:p>
            <a:pPr indent="0" lvl="0" marL="0" rtl="0" algn="ctr">
              <a:lnSpc>
                <a:spcPct val="100000"/>
              </a:lnSpc>
              <a:spcBef>
                <a:spcPts val="0"/>
              </a:spcBef>
              <a:spcAft>
                <a:spcPts val="0"/>
              </a:spcAft>
              <a:buClr>
                <a:schemeClr val="dk1"/>
              </a:buClr>
              <a:buSzPts val="1100"/>
              <a:buFont typeface="Arial"/>
              <a:buNone/>
            </a:pPr>
            <a:r>
              <a:rPr b="1" i="1" lang="en" sz="1500">
                <a:solidFill>
                  <a:schemeClr val="dk1"/>
                </a:solidFill>
              </a:rPr>
              <a:t>“</a:t>
            </a:r>
            <a:r>
              <a:rPr b="1" i="1" lang="en" sz="1500">
                <a:solidFill>
                  <a:schemeClr val="dk1"/>
                </a:solidFill>
              </a:rPr>
              <a:t>Gnome for the Holidays”</a:t>
            </a:r>
            <a:endParaRPr b="1" i="1" sz="1500">
              <a:solidFill>
                <a:schemeClr val="dk1"/>
              </a:solidFill>
            </a:endParaRPr>
          </a:p>
          <a:p>
            <a:pPr indent="0" lvl="0" marL="0" rtl="0" algn="ctr">
              <a:lnSpc>
                <a:spcPct val="100000"/>
              </a:lnSpc>
              <a:spcBef>
                <a:spcPts val="0"/>
              </a:spcBef>
              <a:spcAft>
                <a:spcPts val="0"/>
              </a:spcAft>
              <a:buClr>
                <a:schemeClr val="dk1"/>
              </a:buClr>
              <a:buSzPts val="1100"/>
              <a:buFont typeface="Arial"/>
              <a:buNone/>
            </a:pPr>
            <a:r>
              <a:t/>
            </a:r>
            <a:endParaRPr b="1" sz="1300">
              <a:solidFill>
                <a:schemeClr val="dk1"/>
              </a:solidFill>
            </a:endParaRPr>
          </a:p>
          <a:p>
            <a:pPr indent="0" lvl="0" marL="0" rtl="0" algn="ctr">
              <a:lnSpc>
                <a:spcPct val="100000"/>
              </a:lnSpc>
              <a:spcBef>
                <a:spcPts val="0"/>
              </a:spcBef>
              <a:spcAft>
                <a:spcPts val="0"/>
              </a:spcAft>
              <a:buClr>
                <a:schemeClr val="dk1"/>
              </a:buClr>
              <a:buSzPts val="1100"/>
              <a:buFont typeface="Arial"/>
              <a:buNone/>
            </a:pPr>
            <a:r>
              <a:rPr b="1" lang="en" sz="1300">
                <a:solidFill>
                  <a:schemeClr val="dk1"/>
                </a:solidFill>
              </a:rPr>
              <a:t>Thursday, December 12th</a:t>
            </a:r>
            <a:endParaRPr b="1" sz="1300">
              <a:solidFill>
                <a:schemeClr val="dk1"/>
              </a:solidFill>
            </a:endParaRPr>
          </a:p>
          <a:p>
            <a:pPr indent="0" lvl="0" marL="0" rtl="0" algn="ctr">
              <a:lnSpc>
                <a:spcPct val="100000"/>
              </a:lnSpc>
              <a:spcBef>
                <a:spcPts val="0"/>
              </a:spcBef>
              <a:spcAft>
                <a:spcPts val="0"/>
              </a:spcAft>
              <a:buClr>
                <a:schemeClr val="dk1"/>
              </a:buClr>
              <a:buSzPts val="1100"/>
              <a:buFont typeface="Arial"/>
              <a:buNone/>
            </a:pPr>
            <a:r>
              <a:rPr b="1" lang="en" sz="1300">
                <a:solidFill>
                  <a:schemeClr val="dk1"/>
                </a:solidFill>
              </a:rPr>
              <a:t> 7:00 pm</a:t>
            </a:r>
            <a:endParaRPr b="1" sz="1300">
              <a:solidFill>
                <a:schemeClr val="dk1"/>
              </a:solidFill>
            </a:endParaRPr>
          </a:p>
          <a:p>
            <a:pPr indent="0" lvl="0" marL="0" rtl="0" algn="ctr">
              <a:lnSpc>
                <a:spcPct val="100000"/>
              </a:lnSpc>
              <a:spcBef>
                <a:spcPts val="0"/>
              </a:spcBef>
              <a:spcAft>
                <a:spcPts val="0"/>
              </a:spcAft>
              <a:buClr>
                <a:schemeClr val="dk1"/>
              </a:buClr>
              <a:buSzPts val="1100"/>
              <a:buFont typeface="Arial"/>
              <a:buNone/>
            </a:pPr>
            <a:r>
              <a:rPr b="1" lang="en" sz="1300">
                <a:solidFill>
                  <a:schemeClr val="dk1"/>
                </a:solidFill>
              </a:rPr>
              <a:t>(We ask that students be in their classrooms at 6:30 pm)</a:t>
            </a:r>
            <a:endParaRPr b="1" sz="1300">
              <a:solidFill>
                <a:schemeClr val="dk1"/>
              </a:solidFill>
            </a:endParaRPr>
          </a:p>
          <a:p>
            <a:pPr indent="0" lvl="0" marL="0" rtl="0" algn="ctr">
              <a:lnSpc>
                <a:spcPct val="115000"/>
              </a:lnSpc>
              <a:spcBef>
                <a:spcPts val="1200"/>
              </a:spcBef>
              <a:spcAft>
                <a:spcPts val="0"/>
              </a:spcAft>
              <a:buClr>
                <a:schemeClr val="dk1"/>
              </a:buClr>
              <a:buSzPts val="1100"/>
              <a:buFont typeface="Arial"/>
              <a:buNone/>
            </a:pPr>
            <a:r>
              <a:t/>
            </a:r>
            <a:endParaRPr b="1" sz="1300">
              <a:solidFill>
                <a:schemeClr val="dk1"/>
              </a:solidFill>
            </a:endParaRPr>
          </a:p>
          <a:p>
            <a:pPr indent="0" lvl="0" marL="0" rtl="0" algn="l">
              <a:spcBef>
                <a:spcPts val="1200"/>
              </a:spcBef>
              <a:spcAft>
                <a:spcPts val="0"/>
              </a:spcAft>
              <a:buNone/>
            </a:pPr>
            <a:r>
              <a:t/>
            </a:r>
            <a:endParaRPr sz="1800">
              <a:solidFill>
                <a:schemeClr val="dk2"/>
              </a:solidFill>
            </a:endParaRPr>
          </a:p>
        </p:txBody>
      </p:sp>
      <p:sp>
        <p:nvSpPr>
          <p:cNvPr id="65" name="Google Shape;65;p13"/>
          <p:cNvSpPr/>
          <p:nvPr/>
        </p:nvSpPr>
        <p:spPr>
          <a:xfrm>
            <a:off x="431125" y="9416550"/>
            <a:ext cx="435600" cy="4638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6"/>
              </a:solidFill>
            </a:endParaRPr>
          </a:p>
        </p:txBody>
      </p:sp>
      <p:pic>
        <p:nvPicPr>
          <p:cNvPr id="66" name="Google Shape;66;p13"/>
          <p:cNvPicPr preferRelativeResize="0"/>
          <p:nvPr/>
        </p:nvPicPr>
        <p:blipFill>
          <a:blip r:embed="rId14">
            <a:alphaModFix/>
          </a:blip>
          <a:stretch>
            <a:fillRect/>
          </a:stretch>
        </p:blipFill>
        <p:spPr>
          <a:xfrm>
            <a:off x="264898" y="3377350"/>
            <a:ext cx="768058" cy="696475"/>
          </a:xfrm>
          <a:prstGeom prst="rect">
            <a:avLst/>
          </a:prstGeom>
          <a:noFill/>
          <a:ln>
            <a:noFill/>
          </a:ln>
        </p:spPr>
      </p:pic>
      <p:pic>
        <p:nvPicPr>
          <p:cNvPr id="67" name="Google Shape;67;p13"/>
          <p:cNvPicPr preferRelativeResize="0"/>
          <p:nvPr/>
        </p:nvPicPr>
        <p:blipFill rotWithShape="1">
          <a:blip r:embed="rId15">
            <a:alphaModFix/>
          </a:blip>
          <a:srcRect b="7876" l="0" r="0" t="0"/>
          <a:stretch/>
        </p:blipFill>
        <p:spPr>
          <a:xfrm>
            <a:off x="448150" y="6113670"/>
            <a:ext cx="2509500" cy="766680"/>
          </a:xfrm>
          <a:prstGeom prst="rect">
            <a:avLst/>
          </a:prstGeom>
          <a:noFill/>
          <a:ln>
            <a:noFill/>
          </a:ln>
        </p:spPr>
      </p:pic>
      <p:pic>
        <p:nvPicPr>
          <p:cNvPr descr="Light Blue Snowflake Free Stock Photo - Public Domain Pictures" id="68" name="Google Shape;68;p13"/>
          <p:cNvPicPr preferRelativeResize="0"/>
          <p:nvPr/>
        </p:nvPicPr>
        <p:blipFill>
          <a:blip r:embed="rId16">
            <a:alphaModFix/>
          </a:blip>
          <a:stretch>
            <a:fillRect/>
          </a:stretch>
        </p:blipFill>
        <p:spPr>
          <a:xfrm>
            <a:off x="2469024" y="3405628"/>
            <a:ext cx="639924" cy="639924"/>
          </a:xfrm>
          <a:prstGeom prst="rect">
            <a:avLst/>
          </a:prstGeom>
          <a:noFill/>
          <a:ln>
            <a:noFill/>
          </a:ln>
        </p:spPr>
      </p:pic>
      <p:pic>
        <p:nvPicPr>
          <p:cNvPr id="69" name="Google Shape;69;p13"/>
          <p:cNvPicPr preferRelativeResize="0"/>
          <p:nvPr/>
        </p:nvPicPr>
        <p:blipFill>
          <a:blip r:embed="rId17">
            <a:alphaModFix/>
          </a:blip>
          <a:stretch>
            <a:fillRect/>
          </a:stretch>
        </p:blipFill>
        <p:spPr>
          <a:xfrm>
            <a:off x="5868274" y="519804"/>
            <a:ext cx="1173575" cy="1173595"/>
          </a:xfrm>
          <a:prstGeom prst="rect">
            <a:avLst/>
          </a:prstGeom>
          <a:noFill/>
          <a:ln>
            <a:noFill/>
          </a:ln>
        </p:spPr>
      </p:pic>
      <p:sp>
        <p:nvSpPr>
          <p:cNvPr id="70" name="Google Shape;70;p13"/>
          <p:cNvSpPr txBox="1"/>
          <p:nvPr/>
        </p:nvSpPr>
        <p:spPr>
          <a:xfrm>
            <a:off x="298450" y="7151025"/>
            <a:ext cx="3006900" cy="137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THANK YOU to the Olds Westview Co-op for the generous donation of 200 oranges for our Christmas Concert.</a:t>
            </a:r>
            <a:endParaRPr sz="1800">
              <a:solidFill>
                <a:schemeClr val="dk1"/>
              </a:solidFill>
            </a:endParaRPr>
          </a:p>
        </p:txBody>
      </p:sp>
      <p:pic>
        <p:nvPicPr>
          <p:cNvPr id="71" name="Google Shape;71;p13"/>
          <p:cNvPicPr preferRelativeResize="0"/>
          <p:nvPr/>
        </p:nvPicPr>
        <p:blipFill>
          <a:blip r:embed="rId18">
            <a:alphaModFix/>
          </a:blip>
          <a:stretch>
            <a:fillRect/>
          </a:stretch>
        </p:blipFill>
        <p:spPr>
          <a:xfrm>
            <a:off x="6437926" y="8754777"/>
            <a:ext cx="845749" cy="562800"/>
          </a:xfrm>
          <a:prstGeom prst="rect">
            <a:avLst/>
          </a:prstGeom>
          <a:noFill/>
          <a:ln>
            <a:noFill/>
          </a:ln>
        </p:spPr>
      </p:pic>
      <p:pic>
        <p:nvPicPr>
          <p:cNvPr id="72" name="Google Shape;72;p13"/>
          <p:cNvPicPr preferRelativeResize="0"/>
          <p:nvPr/>
        </p:nvPicPr>
        <p:blipFill>
          <a:blip r:embed="rId19">
            <a:alphaModFix/>
          </a:blip>
          <a:stretch>
            <a:fillRect/>
          </a:stretch>
        </p:blipFill>
        <p:spPr>
          <a:xfrm>
            <a:off x="431163" y="1823828"/>
            <a:ext cx="639925" cy="696472"/>
          </a:xfrm>
          <a:prstGeom prst="rect">
            <a:avLst/>
          </a:prstGeom>
          <a:noFill/>
          <a:ln>
            <a:noFill/>
          </a:ln>
        </p:spPr>
      </p:pic>
      <p:pic>
        <p:nvPicPr>
          <p:cNvPr id="73" name="Google Shape;73;p13"/>
          <p:cNvPicPr preferRelativeResize="0"/>
          <p:nvPr/>
        </p:nvPicPr>
        <p:blipFill>
          <a:blip r:embed="rId20">
            <a:alphaModFix/>
          </a:blip>
          <a:stretch>
            <a:fillRect/>
          </a:stretch>
        </p:blipFill>
        <p:spPr>
          <a:xfrm>
            <a:off x="1541919" y="8420719"/>
            <a:ext cx="1415741" cy="820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txBox="1"/>
          <p:nvPr/>
        </p:nvSpPr>
        <p:spPr>
          <a:xfrm>
            <a:off x="140825" y="153500"/>
            <a:ext cx="3621300" cy="510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1155CC"/>
                </a:solidFill>
              </a:rPr>
              <a:t>IMPORTANT! PLEASE NOTE</a:t>
            </a:r>
            <a:endParaRPr b="1">
              <a:solidFill>
                <a:srgbClr val="1155CC"/>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rPr lang="en">
                <a:solidFill>
                  <a:schemeClr val="dk2"/>
                </a:solidFill>
              </a:rPr>
              <a:t>If your child will be traveling on a bus (which is NOT their regular means of transportation) to a friend’s place after school, </a:t>
            </a:r>
            <a:r>
              <a:rPr b="1" lang="en">
                <a:solidFill>
                  <a:schemeClr val="dk2"/>
                </a:solidFill>
              </a:rPr>
              <a:t>the following communication must take place for the child to legally be allowed on the bus:</a:t>
            </a:r>
            <a:endParaRPr b="1">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rPr b="1" lang="en">
                <a:solidFill>
                  <a:schemeClr val="dk2"/>
                </a:solidFill>
              </a:rPr>
              <a:t>If you are the r</a:t>
            </a:r>
            <a:r>
              <a:rPr b="1" lang="en">
                <a:solidFill>
                  <a:schemeClr val="dk2"/>
                </a:solidFill>
              </a:rPr>
              <a:t>eceiving</a:t>
            </a:r>
            <a:r>
              <a:rPr b="1" lang="en">
                <a:solidFill>
                  <a:schemeClr val="dk2"/>
                </a:solidFill>
              </a:rPr>
              <a:t> parent: </a:t>
            </a:r>
            <a:endParaRPr b="1">
              <a:solidFill>
                <a:schemeClr val="dk2"/>
              </a:solidFill>
            </a:endParaRPr>
          </a:p>
          <a:p>
            <a:pPr indent="-317500" lvl="0" marL="457200" rtl="0" algn="l">
              <a:spcBef>
                <a:spcPts val="0"/>
              </a:spcBef>
              <a:spcAft>
                <a:spcPts val="0"/>
              </a:spcAft>
              <a:buClr>
                <a:schemeClr val="dk2"/>
              </a:buClr>
              <a:buSzPts val="1400"/>
              <a:buChar char="●"/>
            </a:pPr>
            <a:r>
              <a:rPr b="1" lang="en">
                <a:solidFill>
                  <a:schemeClr val="dk2"/>
                </a:solidFill>
              </a:rPr>
              <a:t>Please notify your bus driver</a:t>
            </a:r>
            <a:r>
              <a:rPr lang="en">
                <a:solidFill>
                  <a:schemeClr val="dk2"/>
                </a:solidFill>
              </a:rPr>
              <a:t> that another child will be accompanying their child. Email or text message are both acceptable.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rPr b="1" lang="en">
                <a:solidFill>
                  <a:schemeClr val="dk2"/>
                </a:solidFill>
              </a:rPr>
              <a:t>If you are sending your child on the bus:</a:t>
            </a:r>
            <a:endParaRPr b="1">
              <a:solidFill>
                <a:schemeClr val="dk2"/>
              </a:solidFill>
            </a:endParaRPr>
          </a:p>
          <a:p>
            <a:pPr indent="-317500" lvl="0" marL="457200" rtl="0" algn="l">
              <a:spcBef>
                <a:spcPts val="0"/>
              </a:spcBef>
              <a:spcAft>
                <a:spcPts val="0"/>
              </a:spcAft>
              <a:buClr>
                <a:schemeClr val="dk2"/>
              </a:buClr>
              <a:buSzPts val="1400"/>
              <a:buChar char="●"/>
            </a:pPr>
            <a:r>
              <a:rPr b="1" lang="en">
                <a:solidFill>
                  <a:schemeClr val="dk2"/>
                </a:solidFill>
              </a:rPr>
              <a:t>Please notify your child’s teacher </a:t>
            </a:r>
            <a:r>
              <a:rPr lang="en">
                <a:solidFill>
                  <a:schemeClr val="dk2"/>
                </a:solidFill>
              </a:rPr>
              <a:t>by email who your child will be going home with and when.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rPr lang="en">
                <a:solidFill>
                  <a:schemeClr val="dk2"/>
                </a:solidFill>
              </a:rPr>
              <a:t>If this </a:t>
            </a:r>
            <a:r>
              <a:rPr lang="en">
                <a:solidFill>
                  <a:schemeClr val="dk2"/>
                </a:solidFill>
              </a:rPr>
              <a:t>information</a:t>
            </a:r>
            <a:r>
              <a:rPr lang="en">
                <a:solidFill>
                  <a:schemeClr val="dk2"/>
                </a:solidFill>
              </a:rPr>
              <a:t> can be shared the day before, it is greatly appreciated.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pic>
        <p:nvPicPr>
          <p:cNvPr descr="Yellow Images | Free Photos, PNG Stickers, Wallpapers ..." id="79" name="Google Shape;79;p14"/>
          <p:cNvPicPr preferRelativeResize="0"/>
          <p:nvPr/>
        </p:nvPicPr>
        <p:blipFill>
          <a:blip r:embed="rId3">
            <a:alphaModFix/>
          </a:blip>
          <a:stretch>
            <a:fillRect/>
          </a:stretch>
        </p:blipFill>
        <p:spPr>
          <a:xfrm>
            <a:off x="922257" y="4936125"/>
            <a:ext cx="1591040" cy="894950"/>
          </a:xfrm>
          <a:prstGeom prst="rect">
            <a:avLst/>
          </a:prstGeom>
          <a:noFill/>
          <a:ln>
            <a:noFill/>
          </a:ln>
        </p:spPr>
      </p:pic>
      <p:sp>
        <p:nvSpPr>
          <p:cNvPr id="80" name="Google Shape;80;p14"/>
          <p:cNvSpPr txBox="1"/>
          <p:nvPr/>
        </p:nvSpPr>
        <p:spPr>
          <a:xfrm>
            <a:off x="4674025" y="6294825"/>
            <a:ext cx="2786700" cy="3843000"/>
          </a:xfrm>
          <a:prstGeom prst="rect">
            <a:avLst/>
          </a:prstGeom>
          <a:noFill/>
          <a:ln cap="flat" cmpd="sng" w="2857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700">
              <a:solidFill>
                <a:srgbClr val="474747"/>
              </a:solidFill>
              <a:highlight>
                <a:srgbClr val="FFFFFF"/>
              </a:highlight>
            </a:endParaRPr>
          </a:p>
          <a:p>
            <a:pPr indent="0" lvl="0" marL="0" rtl="0" algn="ctr">
              <a:spcBef>
                <a:spcPts val="0"/>
              </a:spcBef>
              <a:spcAft>
                <a:spcPts val="0"/>
              </a:spcAft>
              <a:buNone/>
            </a:pPr>
            <a:r>
              <a:t/>
            </a:r>
            <a:endParaRPr sz="1700">
              <a:solidFill>
                <a:srgbClr val="474747"/>
              </a:solidFill>
              <a:highlight>
                <a:srgbClr val="FFFFFF"/>
              </a:highlight>
            </a:endParaRPr>
          </a:p>
          <a:p>
            <a:pPr indent="0" lvl="0" marL="0" rtl="0" algn="ctr">
              <a:spcBef>
                <a:spcPts val="0"/>
              </a:spcBef>
              <a:spcAft>
                <a:spcPts val="0"/>
              </a:spcAft>
              <a:buNone/>
            </a:pPr>
            <a:r>
              <a:rPr lang="en" sz="1700">
                <a:solidFill>
                  <a:srgbClr val="474747"/>
                </a:solidFill>
                <a:highlight>
                  <a:srgbClr val="FFFFFF"/>
                </a:highlight>
              </a:rPr>
              <a:t>Students who miss </a:t>
            </a:r>
            <a:r>
              <a:rPr lang="en" sz="1700">
                <a:solidFill>
                  <a:srgbClr val="040C28"/>
                </a:solidFill>
                <a:highlight>
                  <a:schemeClr val="lt1"/>
                </a:highlight>
              </a:rPr>
              <a:t>15 days of school per year</a:t>
            </a:r>
            <a:r>
              <a:rPr lang="en" sz="1700">
                <a:solidFill>
                  <a:srgbClr val="474747"/>
                </a:solidFill>
                <a:highlight>
                  <a:srgbClr val="FFFFFF"/>
                </a:highlight>
              </a:rPr>
              <a:t> will miss a year of school before Grade 12. </a:t>
            </a:r>
            <a:endParaRPr sz="1700">
              <a:solidFill>
                <a:srgbClr val="474747"/>
              </a:solidFill>
              <a:highlight>
                <a:srgbClr val="FFFFFF"/>
              </a:highlight>
            </a:endParaRPr>
          </a:p>
          <a:p>
            <a:pPr indent="0" lvl="0" marL="0" rtl="0" algn="ctr">
              <a:spcBef>
                <a:spcPts val="0"/>
              </a:spcBef>
              <a:spcAft>
                <a:spcPts val="0"/>
              </a:spcAft>
              <a:buNone/>
            </a:pPr>
            <a:r>
              <a:rPr lang="en" sz="1700">
                <a:solidFill>
                  <a:srgbClr val="474747"/>
                </a:solidFill>
                <a:highlight>
                  <a:srgbClr val="FFFFFF"/>
                </a:highlight>
              </a:rPr>
              <a:t>A student with 90% attendance will miss 4 weeks of school per year. </a:t>
            </a:r>
            <a:endParaRPr sz="1700">
              <a:solidFill>
                <a:srgbClr val="474747"/>
              </a:solidFill>
              <a:highlight>
                <a:srgbClr val="FFFFFF"/>
              </a:highlight>
            </a:endParaRPr>
          </a:p>
          <a:p>
            <a:pPr indent="0" lvl="0" marL="0" rtl="0" algn="ctr">
              <a:spcBef>
                <a:spcPts val="0"/>
              </a:spcBef>
              <a:spcAft>
                <a:spcPts val="0"/>
              </a:spcAft>
              <a:buNone/>
            </a:pPr>
            <a:r>
              <a:rPr lang="en" sz="1700">
                <a:solidFill>
                  <a:srgbClr val="474747"/>
                </a:solidFill>
                <a:highlight>
                  <a:srgbClr val="FFFFFF"/>
                </a:highlight>
              </a:rPr>
              <a:t>Being 10 minutes late for class every day means the student will miss 6 days of instruction over the year.</a:t>
            </a:r>
            <a:endParaRPr sz="2300">
              <a:solidFill>
                <a:schemeClr val="dk2"/>
              </a:solidFill>
            </a:endParaRPr>
          </a:p>
        </p:txBody>
      </p:sp>
      <p:pic>
        <p:nvPicPr>
          <p:cNvPr id="81" name="Google Shape;81;p14"/>
          <p:cNvPicPr preferRelativeResize="0"/>
          <p:nvPr/>
        </p:nvPicPr>
        <p:blipFill rotWithShape="1">
          <a:blip r:embed="rId4">
            <a:alphaModFix/>
          </a:blip>
          <a:srcRect b="14767" l="29690" r="31268" t="17678"/>
          <a:stretch/>
        </p:blipFill>
        <p:spPr>
          <a:xfrm>
            <a:off x="3671750" y="836475"/>
            <a:ext cx="4100650" cy="3971099"/>
          </a:xfrm>
          <a:prstGeom prst="rect">
            <a:avLst/>
          </a:prstGeom>
          <a:noFill/>
          <a:ln>
            <a:noFill/>
          </a:ln>
        </p:spPr>
      </p:pic>
      <p:pic>
        <p:nvPicPr>
          <p:cNvPr descr="DID YOU KNOW White Stamp Text On Blue Free Stock Photo - Public ..." id="82" name="Google Shape;82;p14"/>
          <p:cNvPicPr preferRelativeResize="0"/>
          <p:nvPr/>
        </p:nvPicPr>
        <p:blipFill rotWithShape="1">
          <a:blip r:embed="rId5">
            <a:alphaModFix/>
          </a:blip>
          <a:srcRect b="13751" l="4353" r="7517" t="13758"/>
          <a:stretch/>
        </p:blipFill>
        <p:spPr>
          <a:xfrm>
            <a:off x="4931288" y="5161213"/>
            <a:ext cx="2272174" cy="1661675"/>
          </a:xfrm>
          <a:prstGeom prst="rect">
            <a:avLst/>
          </a:prstGeom>
          <a:noFill/>
          <a:ln>
            <a:noFill/>
          </a:ln>
        </p:spPr>
      </p:pic>
      <p:pic>
        <p:nvPicPr>
          <p:cNvPr id="83" name="Google Shape;83;p14"/>
          <p:cNvPicPr preferRelativeResize="0"/>
          <p:nvPr/>
        </p:nvPicPr>
        <p:blipFill>
          <a:blip r:embed="rId6">
            <a:alphaModFix/>
          </a:blip>
          <a:stretch>
            <a:fillRect/>
          </a:stretch>
        </p:blipFill>
        <p:spPr>
          <a:xfrm>
            <a:off x="140825" y="6029602"/>
            <a:ext cx="4373449" cy="4373449"/>
          </a:xfrm>
          <a:prstGeom prst="rect">
            <a:avLst/>
          </a:prstGeom>
          <a:noFill/>
          <a:ln>
            <a:noFill/>
          </a:ln>
        </p:spPr>
      </p:pic>
      <p:pic>
        <p:nvPicPr>
          <p:cNvPr id="84" name="Google Shape;84;p14"/>
          <p:cNvPicPr preferRelativeResize="0"/>
          <p:nvPr/>
        </p:nvPicPr>
        <p:blipFill>
          <a:blip r:embed="rId7">
            <a:alphaModFix/>
          </a:blip>
          <a:stretch>
            <a:fillRect/>
          </a:stretch>
        </p:blipFill>
        <p:spPr>
          <a:xfrm>
            <a:off x="3932175" y="0"/>
            <a:ext cx="3579800" cy="836475"/>
          </a:xfrm>
          <a:prstGeom prst="rect">
            <a:avLst/>
          </a:prstGeom>
          <a:noFill/>
          <a:ln>
            <a:noFill/>
          </a:ln>
        </p:spPr>
      </p:pic>
      <p:pic>
        <p:nvPicPr>
          <p:cNvPr id="85" name="Google Shape;85;p14"/>
          <p:cNvPicPr preferRelativeResize="0"/>
          <p:nvPr/>
        </p:nvPicPr>
        <p:blipFill>
          <a:blip r:embed="rId8">
            <a:alphaModFix/>
          </a:blip>
          <a:stretch>
            <a:fillRect/>
          </a:stretch>
        </p:blipFill>
        <p:spPr>
          <a:xfrm>
            <a:off x="3424875" y="4578895"/>
            <a:ext cx="1426000" cy="1357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5"/>
          <p:cNvSpPr txBox="1"/>
          <p:nvPr>
            <p:ph idx="1" type="body"/>
          </p:nvPr>
        </p:nvSpPr>
        <p:spPr>
          <a:xfrm>
            <a:off x="514475" y="1017000"/>
            <a:ext cx="3072000" cy="3875100"/>
          </a:xfrm>
          <a:prstGeom prst="rect">
            <a:avLst/>
          </a:prstGeom>
        </p:spPr>
        <p:txBody>
          <a:bodyPr anchorCtr="0" anchor="t" bIns="91425" lIns="91425" spcFirstLastPara="1" rIns="91425" wrap="square" tIns="91425">
            <a:noAutofit/>
          </a:bodyPr>
          <a:lstStyle/>
          <a:p>
            <a:pPr indent="0" lvl="0" marL="76200" marR="76200" rtl="0" algn="l">
              <a:lnSpc>
                <a:spcPct val="95000"/>
              </a:lnSpc>
              <a:spcBef>
                <a:spcPts val="1100"/>
              </a:spcBef>
              <a:spcAft>
                <a:spcPts val="0"/>
              </a:spcAft>
              <a:buSzPts val="275"/>
              <a:buNone/>
            </a:pPr>
            <a:r>
              <a:t/>
            </a:r>
            <a:endParaRPr sz="1200">
              <a:solidFill>
                <a:schemeClr val="dk1"/>
              </a:solidFill>
              <a:highlight>
                <a:srgbClr val="FFFFFF"/>
              </a:highlight>
              <a:latin typeface="Verdana"/>
              <a:ea typeface="Verdana"/>
              <a:cs typeface="Verdana"/>
              <a:sym typeface="Verdana"/>
            </a:endParaRPr>
          </a:p>
          <a:p>
            <a:pPr indent="0" lvl="0" marL="76200" marR="76200" rtl="0" algn="l">
              <a:lnSpc>
                <a:spcPct val="95000"/>
              </a:lnSpc>
              <a:spcBef>
                <a:spcPts val="1100"/>
              </a:spcBef>
              <a:spcAft>
                <a:spcPts val="0"/>
              </a:spcAft>
              <a:buSzPts val="275"/>
              <a:buNone/>
            </a:pPr>
            <a:r>
              <a:t/>
            </a:r>
            <a:endParaRPr sz="1200">
              <a:solidFill>
                <a:schemeClr val="dk1"/>
              </a:solidFill>
              <a:highlight>
                <a:srgbClr val="FFFFFF"/>
              </a:highlight>
              <a:latin typeface="Verdana"/>
              <a:ea typeface="Verdana"/>
              <a:cs typeface="Verdana"/>
              <a:sym typeface="Verdana"/>
            </a:endParaRPr>
          </a:p>
          <a:p>
            <a:pPr indent="0" lvl="0" marL="76200" marR="76200" rtl="0" algn="l">
              <a:lnSpc>
                <a:spcPct val="95000"/>
              </a:lnSpc>
              <a:spcBef>
                <a:spcPts val="1100"/>
              </a:spcBef>
              <a:spcAft>
                <a:spcPts val="0"/>
              </a:spcAft>
              <a:buSzPts val="275"/>
              <a:buNone/>
            </a:pPr>
            <a:r>
              <a:t/>
            </a:r>
            <a:endParaRPr sz="1200">
              <a:solidFill>
                <a:schemeClr val="dk1"/>
              </a:solidFill>
              <a:highlight>
                <a:srgbClr val="FFFFFF"/>
              </a:highlight>
              <a:latin typeface="Verdana"/>
              <a:ea typeface="Verdana"/>
              <a:cs typeface="Verdana"/>
              <a:sym typeface="Verdana"/>
            </a:endParaRPr>
          </a:p>
          <a:p>
            <a:pPr indent="0" lvl="0" marL="0" rtl="0" algn="l">
              <a:lnSpc>
                <a:spcPct val="118000"/>
              </a:lnSpc>
              <a:spcBef>
                <a:spcPts val="600"/>
              </a:spcBef>
              <a:spcAft>
                <a:spcPts val="0"/>
              </a:spcAft>
              <a:buClr>
                <a:schemeClr val="dk1"/>
              </a:buClr>
              <a:buSzPts val="275"/>
              <a:buFont typeface="Arial"/>
              <a:buNone/>
            </a:pPr>
            <a:r>
              <a:t/>
            </a:r>
            <a:endParaRPr sz="800">
              <a:solidFill>
                <a:schemeClr val="dk1"/>
              </a:solidFill>
              <a:highlight>
                <a:srgbClr val="FFFFFF"/>
              </a:highlight>
              <a:latin typeface="Verdana"/>
              <a:ea typeface="Verdana"/>
              <a:cs typeface="Verdana"/>
              <a:sym typeface="Verdana"/>
            </a:endParaRPr>
          </a:p>
          <a:p>
            <a:pPr indent="0" lvl="0" marL="0" rtl="0" algn="l">
              <a:lnSpc>
                <a:spcPct val="95000"/>
              </a:lnSpc>
              <a:spcBef>
                <a:spcPts val="1100"/>
              </a:spcBef>
              <a:spcAft>
                <a:spcPts val="1200"/>
              </a:spcAft>
              <a:buSzPts val="275"/>
              <a:buNone/>
            </a:pPr>
            <a:r>
              <a:t/>
            </a:r>
            <a:endParaRPr sz="800"/>
          </a:p>
        </p:txBody>
      </p:sp>
      <p:sp>
        <p:nvSpPr>
          <p:cNvPr id="91" name="Google Shape;91;p15"/>
          <p:cNvSpPr txBox="1"/>
          <p:nvPr/>
        </p:nvSpPr>
        <p:spPr>
          <a:xfrm>
            <a:off x="4172788" y="4293075"/>
            <a:ext cx="3529800" cy="444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550">
                <a:solidFill>
                  <a:srgbClr val="080809"/>
                </a:solidFill>
                <a:highlight>
                  <a:srgbClr val="FFFFFF"/>
                </a:highlight>
              </a:rPr>
              <a:t>Kids Workshop at Rona on December 7th!</a:t>
            </a:r>
            <a:endParaRPr sz="1550">
              <a:solidFill>
                <a:srgbClr val="080809"/>
              </a:solidFill>
              <a:highlight>
                <a:srgbClr val="FFFFFF"/>
              </a:highlight>
            </a:endParaRPr>
          </a:p>
          <a:p>
            <a:pPr indent="0" lvl="0" marL="0" rtl="0" algn="l">
              <a:lnSpc>
                <a:spcPct val="115000"/>
              </a:lnSpc>
              <a:spcBef>
                <a:spcPts val="600"/>
              </a:spcBef>
              <a:spcAft>
                <a:spcPts val="0"/>
              </a:spcAft>
              <a:buClr>
                <a:schemeClr val="dk1"/>
              </a:buClr>
              <a:buSzPts val="1100"/>
              <a:buFont typeface="Arial"/>
              <a:buNone/>
            </a:pPr>
            <a:r>
              <a:rPr lang="en" sz="1550">
                <a:solidFill>
                  <a:srgbClr val="080809"/>
                </a:solidFill>
                <a:highlight>
                  <a:srgbClr val="FFFFFF"/>
                </a:highlight>
              </a:rPr>
              <a:t>Bring the little ones out for creativity and holiday cheer!</a:t>
            </a:r>
            <a:endParaRPr sz="1550">
              <a:solidFill>
                <a:srgbClr val="080809"/>
              </a:solidFill>
              <a:highlight>
                <a:srgbClr val="FFFFFF"/>
              </a:highlight>
            </a:endParaRPr>
          </a:p>
          <a:p>
            <a:pPr indent="0" lvl="0" marL="0" rtl="0" algn="l">
              <a:lnSpc>
                <a:spcPct val="115000"/>
              </a:lnSpc>
              <a:spcBef>
                <a:spcPts val="600"/>
              </a:spcBef>
              <a:spcAft>
                <a:spcPts val="0"/>
              </a:spcAft>
              <a:buClr>
                <a:schemeClr val="dk1"/>
              </a:buClr>
              <a:buSzPts val="1100"/>
              <a:buFont typeface="Arial"/>
              <a:buNone/>
            </a:pPr>
            <a:r>
              <a:rPr lang="en" sz="1550">
                <a:solidFill>
                  <a:srgbClr val="080809"/>
                </a:solidFill>
                <a:highlight>
                  <a:srgbClr val="FFFFFF"/>
                </a:highlight>
              </a:rPr>
              <a:t>What’s Happening?</a:t>
            </a:r>
            <a:endParaRPr sz="1550">
              <a:solidFill>
                <a:srgbClr val="080809"/>
              </a:solidFill>
              <a:highlight>
                <a:srgbClr val="FFFFFF"/>
              </a:highlight>
            </a:endParaRPr>
          </a:p>
          <a:p>
            <a:pPr indent="0" lvl="0" marL="0" rtl="0" algn="l">
              <a:lnSpc>
                <a:spcPct val="115000"/>
              </a:lnSpc>
              <a:spcBef>
                <a:spcPts val="600"/>
              </a:spcBef>
              <a:spcAft>
                <a:spcPts val="0"/>
              </a:spcAft>
              <a:buClr>
                <a:schemeClr val="dk1"/>
              </a:buClr>
              <a:buSzPts val="1100"/>
              <a:buFont typeface="Arial"/>
              <a:buNone/>
            </a:pPr>
            <a:r>
              <a:rPr lang="en" sz="1550">
                <a:solidFill>
                  <a:srgbClr val="080809"/>
                </a:solidFill>
                <a:highlight>
                  <a:srgbClr val="FFFFFF"/>
                </a:highlight>
              </a:rPr>
              <a:t>Kids will build and paint their very own Christmas tree decoration – the perfect gift or keepsake for the season! Plus, each child will receive a Rona work apron to take home.</a:t>
            </a:r>
            <a:endParaRPr sz="1550">
              <a:solidFill>
                <a:srgbClr val="080809"/>
              </a:solidFill>
              <a:highlight>
                <a:srgbClr val="FFFFFF"/>
              </a:highlight>
            </a:endParaRPr>
          </a:p>
          <a:p>
            <a:pPr indent="0" lvl="0" marL="0" rtl="0" algn="l">
              <a:lnSpc>
                <a:spcPct val="115000"/>
              </a:lnSpc>
              <a:spcBef>
                <a:spcPts val="600"/>
              </a:spcBef>
              <a:spcAft>
                <a:spcPts val="0"/>
              </a:spcAft>
              <a:buClr>
                <a:schemeClr val="dk1"/>
              </a:buClr>
              <a:buSzPts val="1100"/>
              <a:buFont typeface="Arial"/>
              <a:buNone/>
            </a:pPr>
            <a:r>
              <a:rPr lang="en" sz="1550">
                <a:solidFill>
                  <a:srgbClr val="080809"/>
                </a:solidFill>
                <a:highlight>
                  <a:srgbClr val="FFFFFF"/>
                </a:highlight>
              </a:rPr>
              <a:t>Two Workshop Times- Max 25 kids per session</a:t>
            </a:r>
            <a:endParaRPr sz="1550">
              <a:solidFill>
                <a:srgbClr val="080809"/>
              </a:solidFill>
              <a:highlight>
                <a:srgbClr val="FFFFFF"/>
              </a:highlight>
            </a:endParaRPr>
          </a:p>
          <a:p>
            <a:pPr indent="0" lvl="0" marL="0" rtl="0" algn="l">
              <a:lnSpc>
                <a:spcPct val="115000"/>
              </a:lnSpc>
              <a:spcBef>
                <a:spcPts val="600"/>
              </a:spcBef>
              <a:spcAft>
                <a:spcPts val="0"/>
              </a:spcAft>
              <a:buClr>
                <a:schemeClr val="dk1"/>
              </a:buClr>
              <a:buSzPts val="1100"/>
              <a:buFont typeface="Arial"/>
              <a:buNone/>
            </a:pPr>
            <a:r>
              <a:rPr lang="en" sz="1550">
                <a:solidFill>
                  <a:srgbClr val="080809"/>
                </a:solidFill>
                <a:highlight>
                  <a:srgbClr val="FFFFFF"/>
                </a:highlight>
              </a:rPr>
              <a:t>- 10:00 AM </a:t>
            </a:r>
            <a:endParaRPr sz="1550">
              <a:solidFill>
                <a:srgbClr val="080809"/>
              </a:solidFill>
              <a:highlight>
                <a:srgbClr val="FFFFFF"/>
              </a:highlight>
            </a:endParaRPr>
          </a:p>
          <a:p>
            <a:pPr indent="0" lvl="0" marL="0" rtl="0" algn="l">
              <a:lnSpc>
                <a:spcPct val="115000"/>
              </a:lnSpc>
              <a:spcBef>
                <a:spcPts val="600"/>
              </a:spcBef>
              <a:spcAft>
                <a:spcPts val="0"/>
              </a:spcAft>
              <a:buClr>
                <a:schemeClr val="dk1"/>
              </a:buClr>
              <a:buSzPts val="1100"/>
              <a:buFont typeface="Arial"/>
              <a:buNone/>
            </a:pPr>
            <a:r>
              <a:rPr lang="en" sz="1550">
                <a:solidFill>
                  <a:srgbClr val="080809"/>
                </a:solidFill>
                <a:highlight>
                  <a:srgbClr val="FFFFFF"/>
                </a:highlight>
              </a:rPr>
              <a:t>- 2:00 PM </a:t>
            </a:r>
            <a:endParaRPr sz="1550">
              <a:solidFill>
                <a:srgbClr val="080809"/>
              </a:solidFill>
              <a:highlight>
                <a:srgbClr val="FFFFFF"/>
              </a:highlight>
            </a:endParaRPr>
          </a:p>
          <a:p>
            <a:pPr indent="0" lvl="0" marL="0" rtl="0" algn="l">
              <a:lnSpc>
                <a:spcPct val="115000"/>
              </a:lnSpc>
              <a:spcBef>
                <a:spcPts val="600"/>
              </a:spcBef>
              <a:spcAft>
                <a:spcPts val="0"/>
              </a:spcAft>
              <a:buClr>
                <a:schemeClr val="dk1"/>
              </a:buClr>
              <a:buSzPts val="1100"/>
              <a:buFont typeface="Arial"/>
              <a:buNone/>
            </a:pPr>
            <a:r>
              <a:rPr lang="en" sz="1550">
                <a:solidFill>
                  <a:srgbClr val="080809"/>
                </a:solidFill>
                <a:highlight>
                  <a:srgbClr val="FFFFFF"/>
                </a:highlight>
              </a:rPr>
              <a:t>Details: </a:t>
            </a:r>
            <a:endParaRPr sz="1550">
              <a:solidFill>
                <a:srgbClr val="080809"/>
              </a:solidFill>
              <a:highlight>
                <a:srgbClr val="FFFFFF"/>
              </a:highlight>
            </a:endParaRPr>
          </a:p>
          <a:p>
            <a:pPr indent="0" lvl="0" marL="0" rtl="0" algn="l">
              <a:lnSpc>
                <a:spcPct val="115000"/>
              </a:lnSpc>
              <a:spcBef>
                <a:spcPts val="600"/>
              </a:spcBef>
              <a:spcAft>
                <a:spcPts val="0"/>
              </a:spcAft>
              <a:buClr>
                <a:schemeClr val="dk1"/>
              </a:buClr>
              <a:buSzPts val="1100"/>
              <a:buFont typeface="Arial"/>
              <a:buNone/>
            </a:pPr>
            <a:r>
              <a:rPr lang="en" sz="1550">
                <a:solidFill>
                  <a:srgbClr val="080809"/>
                </a:solidFill>
                <a:highlight>
                  <a:srgbClr val="FFFFFF"/>
                </a:highlight>
              </a:rPr>
              <a:t>- First come, first served!</a:t>
            </a:r>
            <a:endParaRPr sz="1550">
              <a:solidFill>
                <a:srgbClr val="080809"/>
              </a:solidFill>
              <a:highlight>
                <a:srgbClr val="FFFFFF"/>
              </a:highlight>
            </a:endParaRPr>
          </a:p>
          <a:p>
            <a:pPr indent="0" lvl="0" marL="0" rtl="0" algn="l">
              <a:lnSpc>
                <a:spcPct val="115000"/>
              </a:lnSpc>
              <a:spcBef>
                <a:spcPts val="600"/>
              </a:spcBef>
              <a:spcAft>
                <a:spcPts val="0"/>
              </a:spcAft>
              <a:buClr>
                <a:schemeClr val="dk1"/>
              </a:buClr>
              <a:buSzPts val="1100"/>
              <a:buFont typeface="Arial"/>
              <a:buNone/>
            </a:pPr>
            <a:r>
              <a:rPr lang="en" sz="1550">
                <a:solidFill>
                  <a:srgbClr val="080809"/>
                </a:solidFill>
                <a:highlight>
                  <a:srgbClr val="FFFFFF"/>
                </a:highlight>
              </a:rPr>
              <a:t>- Minimum $5 donation per child (all proceeds will go to Clint's Kitchen to help feed those in need this holiday season).</a:t>
            </a:r>
            <a:endParaRPr sz="1550">
              <a:solidFill>
                <a:srgbClr val="080809"/>
              </a:solidFill>
              <a:highlight>
                <a:srgbClr val="FFFFFF"/>
              </a:highlight>
            </a:endParaRPr>
          </a:p>
          <a:p>
            <a:pPr indent="0" lvl="0" marL="0" rtl="0" algn="l">
              <a:spcBef>
                <a:spcPts val="0"/>
              </a:spcBef>
              <a:spcAft>
                <a:spcPts val="0"/>
              </a:spcAft>
              <a:buNone/>
            </a:pPr>
            <a:r>
              <a:t/>
            </a:r>
            <a:endParaRPr sz="1800">
              <a:solidFill>
                <a:schemeClr val="dk2"/>
              </a:solidFill>
            </a:endParaRPr>
          </a:p>
        </p:txBody>
      </p:sp>
      <p:pic>
        <p:nvPicPr>
          <p:cNvPr id="92" name="Google Shape;92;p15"/>
          <p:cNvPicPr preferRelativeResize="0"/>
          <p:nvPr/>
        </p:nvPicPr>
        <p:blipFill>
          <a:blip r:embed="rId3">
            <a:alphaModFix/>
          </a:blip>
          <a:stretch>
            <a:fillRect/>
          </a:stretch>
        </p:blipFill>
        <p:spPr>
          <a:xfrm>
            <a:off x="4172801" y="196975"/>
            <a:ext cx="3072076" cy="4096099"/>
          </a:xfrm>
          <a:prstGeom prst="rect">
            <a:avLst/>
          </a:prstGeom>
          <a:noFill/>
          <a:ln>
            <a:noFill/>
          </a:ln>
        </p:spPr>
      </p:pic>
      <p:pic>
        <p:nvPicPr>
          <p:cNvPr id="93" name="Google Shape;93;p15"/>
          <p:cNvPicPr preferRelativeResize="0"/>
          <p:nvPr/>
        </p:nvPicPr>
        <p:blipFill>
          <a:blip r:embed="rId4">
            <a:alphaModFix/>
          </a:blip>
          <a:stretch>
            <a:fillRect/>
          </a:stretch>
        </p:blipFill>
        <p:spPr>
          <a:xfrm>
            <a:off x="119200" y="196975"/>
            <a:ext cx="3176975" cy="4203626"/>
          </a:xfrm>
          <a:prstGeom prst="rect">
            <a:avLst/>
          </a:prstGeom>
          <a:noFill/>
          <a:ln>
            <a:noFill/>
          </a:ln>
        </p:spPr>
      </p:pic>
      <p:sp>
        <p:nvSpPr>
          <p:cNvPr id="94" name="Google Shape;94;p15"/>
          <p:cNvSpPr txBox="1"/>
          <p:nvPr/>
        </p:nvSpPr>
        <p:spPr>
          <a:xfrm>
            <a:off x="0" y="4400600"/>
            <a:ext cx="3529800" cy="7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rPr>
              <a:t>Small box containers are $15 each and the large container is $20 each</a:t>
            </a:r>
            <a:endParaRPr sz="1600">
              <a:solidFill>
                <a:schemeClr val="dk1"/>
              </a:solidFill>
            </a:endParaRPr>
          </a:p>
        </p:txBody>
      </p:sp>
      <p:sp>
        <p:nvSpPr>
          <p:cNvPr id="95" name="Google Shape;95;p15"/>
          <p:cNvSpPr txBox="1"/>
          <p:nvPr/>
        </p:nvSpPr>
        <p:spPr>
          <a:xfrm>
            <a:off x="-8575" y="5180300"/>
            <a:ext cx="4118100" cy="51681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1500">
                <a:solidFill>
                  <a:srgbClr val="FF0000"/>
                </a:solidFill>
              </a:rPr>
              <a:t>Festive Caroling Extravaganza Field Trip</a:t>
            </a:r>
            <a:endParaRPr b="1" sz="1500">
              <a:solidFill>
                <a:srgbClr val="FF0000"/>
              </a:solidFill>
            </a:endParaRPr>
          </a:p>
          <a:p>
            <a:pPr indent="0" lvl="0" marL="0" rtl="0" algn="l">
              <a:lnSpc>
                <a:spcPct val="115000"/>
              </a:lnSpc>
              <a:spcBef>
                <a:spcPts val="1200"/>
              </a:spcBef>
              <a:spcAft>
                <a:spcPts val="0"/>
              </a:spcAft>
              <a:buNone/>
            </a:pPr>
            <a:r>
              <a:rPr lang="en" sz="1500">
                <a:solidFill>
                  <a:schemeClr val="dk1"/>
                </a:solidFill>
              </a:rPr>
              <a:t>We're excited and looking forward to  a joyful Christmas Caroling event for our students! Let's spread holiday cheer together by singing Christmas carols at two special locations:</a:t>
            </a:r>
            <a:endParaRPr sz="1500">
              <a:solidFill>
                <a:schemeClr val="dk1"/>
              </a:solidFill>
            </a:endParaRPr>
          </a:p>
          <a:p>
            <a:pPr indent="-323850" lvl="0" marL="457200" rtl="0" algn="l">
              <a:lnSpc>
                <a:spcPct val="115000"/>
              </a:lnSpc>
              <a:spcBef>
                <a:spcPts val="1200"/>
              </a:spcBef>
              <a:spcAft>
                <a:spcPts val="0"/>
              </a:spcAft>
              <a:buClr>
                <a:schemeClr val="dk1"/>
              </a:buClr>
              <a:buSzPts val="1500"/>
              <a:buChar char="●"/>
            </a:pPr>
            <a:r>
              <a:rPr b="1" lang="en" sz="1500">
                <a:solidFill>
                  <a:schemeClr val="dk1"/>
                </a:solidFill>
              </a:rPr>
              <a:t>Olds Mountain View Lodge</a:t>
            </a:r>
            <a:endParaRPr b="1" sz="1500">
              <a:solidFill>
                <a:schemeClr val="dk1"/>
              </a:solidFill>
            </a:endParaRPr>
          </a:p>
          <a:p>
            <a:pPr indent="-323850" lvl="1" marL="914400" rtl="0" algn="l">
              <a:lnSpc>
                <a:spcPct val="115000"/>
              </a:lnSpc>
              <a:spcBef>
                <a:spcPts val="0"/>
              </a:spcBef>
              <a:spcAft>
                <a:spcPts val="0"/>
              </a:spcAft>
              <a:buClr>
                <a:schemeClr val="dk1"/>
              </a:buClr>
              <a:buSzPts val="1500"/>
              <a:buChar char="○"/>
            </a:pPr>
            <a:r>
              <a:rPr lang="en" sz="1500">
                <a:solidFill>
                  <a:schemeClr val="dk1"/>
                </a:solidFill>
              </a:rPr>
              <a:t>Time: 9:30 AM - 10:00 AM</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b="1" lang="en" sz="1500">
                <a:solidFill>
                  <a:schemeClr val="dk1"/>
                </a:solidFill>
              </a:rPr>
              <a:t>Olds Encore Seasons</a:t>
            </a:r>
            <a:endParaRPr b="1" sz="1500">
              <a:solidFill>
                <a:schemeClr val="dk1"/>
              </a:solidFill>
            </a:endParaRPr>
          </a:p>
          <a:p>
            <a:pPr indent="-323850" lvl="1" marL="914400" rtl="0" algn="l">
              <a:lnSpc>
                <a:spcPct val="115000"/>
              </a:lnSpc>
              <a:spcBef>
                <a:spcPts val="0"/>
              </a:spcBef>
              <a:spcAft>
                <a:spcPts val="0"/>
              </a:spcAft>
              <a:buClr>
                <a:schemeClr val="dk1"/>
              </a:buClr>
              <a:buSzPts val="1500"/>
              <a:buChar char="○"/>
            </a:pPr>
            <a:r>
              <a:rPr lang="en" sz="1500">
                <a:solidFill>
                  <a:schemeClr val="dk1"/>
                </a:solidFill>
              </a:rPr>
              <a:t>Time: 10:15 AM - 10:45 AM</a:t>
            </a:r>
            <a:endParaRPr sz="1500">
              <a:solidFill>
                <a:schemeClr val="dk1"/>
              </a:solidFill>
            </a:endParaRPr>
          </a:p>
          <a:p>
            <a:pPr indent="0" lvl="0" marL="0" rtl="0" algn="l">
              <a:lnSpc>
                <a:spcPct val="115000"/>
              </a:lnSpc>
              <a:spcBef>
                <a:spcPts val="1200"/>
              </a:spcBef>
              <a:spcAft>
                <a:spcPts val="0"/>
              </a:spcAft>
              <a:buNone/>
            </a:pPr>
            <a:r>
              <a:rPr b="1" lang="en" sz="1500">
                <a:solidFill>
                  <a:schemeClr val="dk1"/>
                </a:solidFill>
              </a:rPr>
              <a:t>Date:</a:t>
            </a:r>
            <a:r>
              <a:rPr lang="en" sz="1500">
                <a:solidFill>
                  <a:schemeClr val="dk1"/>
                </a:solidFill>
              </a:rPr>
              <a:t> Tuesday, December 17th</a:t>
            </a:r>
            <a:endParaRPr sz="1500">
              <a:solidFill>
                <a:schemeClr val="dk1"/>
              </a:solidFill>
            </a:endParaRPr>
          </a:p>
          <a:p>
            <a:pPr indent="0" lvl="0" marL="0" rtl="0" algn="l">
              <a:lnSpc>
                <a:spcPct val="115000"/>
              </a:lnSpc>
              <a:spcBef>
                <a:spcPts val="1200"/>
              </a:spcBef>
              <a:spcAft>
                <a:spcPts val="0"/>
              </a:spcAft>
              <a:buNone/>
            </a:pPr>
            <a:r>
              <a:rPr b="1" lang="en" sz="1500">
                <a:solidFill>
                  <a:schemeClr val="dk1"/>
                </a:solidFill>
              </a:rPr>
              <a:t>Transportation:</a:t>
            </a:r>
            <a:r>
              <a:rPr lang="en" sz="1500">
                <a:solidFill>
                  <a:schemeClr val="dk1"/>
                </a:solidFill>
              </a:rPr>
              <a:t> Student transportation will be provided by bus. Check your email for the field trip link. </a:t>
            </a:r>
            <a:r>
              <a:rPr lang="en" sz="1500">
                <a:solidFill>
                  <a:schemeClr val="dk1"/>
                </a:solidFill>
              </a:rPr>
              <a:t>Must</a:t>
            </a:r>
            <a:r>
              <a:rPr lang="en" sz="1500">
                <a:solidFill>
                  <a:schemeClr val="dk1"/>
                </a:solidFill>
              </a:rPr>
              <a:t> be completed by Dec. 10th please.</a:t>
            </a:r>
            <a:endParaRPr sz="1500">
              <a:solidFill>
                <a:schemeClr val="dk1"/>
              </a:solidFill>
            </a:endParaRPr>
          </a:p>
          <a:p>
            <a:pPr indent="0" lvl="0" marL="0" rtl="0" algn="l">
              <a:lnSpc>
                <a:spcPct val="115000"/>
              </a:lnSpc>
              <a:spcBef>
                <a:spcPts val="1200"/>
              </a:spcBef>
              <a:spcAft>
                <a:spcPts val="1200"/>
              </a:spcAft>
              <a:buNone/>
            </a:pPr>
            <a:r>
              <a:rPr lang="en" sz="1500">
                <a:solidFill>
                  <a:schemeClr val="dk1"/>
                </a:solidFill>
              </a:rPr>
              <a:t>Let's make this a memorable Christmas season filled with music and joy!</a:t>
            </a:r>
            <a:endParaRPr sz="1500">
              <a:solidFill>
                <a:schemeClr val="dk1"/>
              </a:solidFill>
            </a:endParaRPr>
          </a:p>
        </p:txBody>
      </p:sp>
      <p:pic>
        <p:nvPicPr>
          <p:cNvPr id="96" name="Google Shape;96;p15"/>
          <p:cNvPicPr preferRelativeResize="0"/>
          <p:nvPr/>
        </p:nvPicPr>
        <p:blipFill>
          <a:blip r:embed="rId5">
            <a:alphaModFix/>
          </a:blip>
          <a:stretch>
            <a:fillRect/>
          </a:stretch>
        </p:blipFill>
        <p:spPr>
          <a:xfrm>
            <a:off x="3073875" y="6684200"/>
            <a:ext cx="688575" cy="472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6"/>
          <p:cNvSpPr txBox="1"/>
          <p:nvPr/>
        </p:nvSpPr>
        <p:spPr>
          <a:xfrm>
            <a:off x="284025" y="295500"/>
            <a:ext cx="3563700" cy="32169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t>Hot Dog Day </a:t>
            </a:r>
            <a:endParaRPr b="1" sz="1700"/>
          </a:p>
          <a:p>
            <a:pPr indent="0" lvl="0" marL="0" rtl="0" algn="ctr">
              <a:spcBef>
                <a:spcPts val="0"/>
              </a:spcBef>
              <a:spcAft>
                <a:spcPts val="0"/>
              </a:spcAft>
              <a:buNone/>
            </a:pPr>
            <a:r>
              <a:rPr lang="en" sz="1500"/>
              <a:t>Thursday, Dec. 5 &amp; 19</a:t>
            </a:r>
            <a:endParaRPr sz="1500"/>
          </a:p>
          <a:p>
            <a:pPr indent="0" lvl="0" marL="0" rtl="0" algn="ctr">
              <a:spcBef>
                <a:spcPts val="0"/>
              </a:spcBef>
              <a:spcAft>
                <a:spcPts val="0"/>
              </a:spcAft>
              <a:buNone/>
            </a:pPr>
            <a:r>
              <a:rPr lang="en" sz="1500"/>
              <a:t>Order online through </a:t>
            </a:r>
            <a:r>
              <a:rPr lang="en" sz="1500" u="sng">
                <a:solidFill>
                  <a:schemeClr val="hlink"/>
                </a:solidFill>
                <a:hlinkClick r:id="rId3"/>
              </a:rPr>
              <a:t>Student Quick Pay</a:t>
            </a:r>
            <a:r>
              <a:rPr lang="en" sz="1500"/>
              <a:t> on our website.</a:t>
            </a:r>
            <a:r>
              <a:rPr b="1" lang="en" sz="1500"/>
              <a:t>Please </a:t>
            </a:r>
            <a:r>
              <a:rPr b="1" lang="en" sz="1500" u="sng"/>
              <a:t>DO NOT</a:t>
            </a:r>
            <a:r>
              <a:rPr b="1" lang="en" sz="1500"/>
              <a:t> e-transfer Parent Council this money as it is a school generated fundraiser.</a:t>
            </a:r>
            <a:endParaRPr b="1" sz="1500"/>
          </a:p>
          <a:p>
            <a:pPr indent="0" lvl="0" marL="0" rtl="0" algn="ctr">
              <a:spcBef>
                <a:spcPts val="0"/>
              </a:spcBef>
              <a:spcAft>
                <a:spcPts val="0"/>
              </a:spcAft>
              <a:buNone/>
            </a:pPr>
            <a:r>
              <a:t/>
            </a:r>
            <a:endParaRPr sz="1500"/>
          </a:p>
          <a:p>
            <a:pPr indent="0" lvl="0" marL="0" rtl="0" algn="ctr">
              <a:spcBef>
                <a:spcPts val="0"/>
              </a:spcBef>
              <a:spcAft>
                <a:spcPts val="0"/>
              </a:spcAft>
              <a:buNone/>
            </a:pPr>
            <a:r>
              <a:rPr lang="en" sz="1500"/>
              <a:t>Hot Dogs sell for $1 each.Hot dog days are usually the 1st and 3rd Thursday of every month. Please check the calendar on our website.</a:t>
            </a:r>
            <a:r>
              <a:rPr lang="en" sz="1500" u="sng">
                <a:solidFill>
                  <a:schemeClr val="hlink"/>
                </a:solidFill>
                <a:hlinkClick r:id="rId4"/>
              </a:rPr>
              <a:t>www.reedranch.ca</a:t>
            </a:r>
            <a:endParaRPr sz="1500"/>
          </a:p>
        </p:txBody>
      </p:sp>
      <p:pic>
        <p:nvPicPr>
          <p:cNvPr id="102" name="Google Shape;102;p16"/>
          <p:cNvPicPr preferRelativeResize="0"/>
          <p:nvPr/>
        </p:nvPicPr>
        <p:blipFill>
          <a:blip r:embed="rId5">
            <a:alphaModFix/>
          </a:blip>
          <a:stretch>
            <a:fillRect/>
          </a:stretch>
        </p:blipFill>
        <p:spPr>
          <a:xfrm>
            <a:off x="352050" y="112600"/>
            <a:ext cx="632300" cy="752012"/>
          </a:xfrm>
          <a:prstGeom prst="rect">
            <a:avLst/>
          </a:prstGeom>
          <a:noFill/>
          <a:ln>
            <a:noFill/>
          </a:ln>
        </p:spPr>
      </p:pic>
      <p:sp>
        <p:nvSpPr>
          <p:cNvPr id="103" name="Google Shape;103;p16"/>
          <p:cNvSpPr txBox="1"/>
          <p:nvPr/>
        </p:nvSpPr>
        <p:spPr>
          <a:xfrm>
            <a:off x="4085250" y="391975"/>
            <a:ext cx="3563700" cy="77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000"/>
              </a:spcBef>
              <a:spcAft>
                <a:spcPts val="1000"/>
              </a:spcAft>
              <a:buNone/>
            </a:pPr>
            <a:r>
              <a:t/>
            </a:r>
            <a:endParaRPr/>
          </a:p>
        </p:txBody>
      </p:sp>
      <p:sp>
        <p:nvSpPr>
          <p:cNvPr id="104" name="Google Shape;104;p16"/>
          <p:cNvSpPr txBox="1"/>
          <p:nvPr/>
        </p:nvSpPr>
        <p:spPr>
          <a:xfrm>
            <a:off x="123450" y="5581950"/>
            <a:ext cx="7433400" cy="3045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sz="1250">
              <a:solidFill>
                <a:srgbClr val="212529"/>
              </a:solidFill>
              <a:highlight>
                <a:srgbClr val="FFFFFF"/>
              </a:highlight>
              <a:latin typeface="Roboto"/>
              <a:ea typeface="Roboto"/>
              <a:cs typeface="Roboto"/>
              <a:sym typeface="Roboto"/>
            </a:endParaRPr>
          </a:p>
          <a:p>
            <a:pPr indent="0" lvl="0" marL="0" rtl="0" algn="l">
              <a:spcBef>
                <a:spcPts val="1200"/>
              </a:spcBef>
              <a:spcAft>
                <a:spcPts val="0"/>
              </a:spcAft>
              <a:buNone/>
            </a:pPr>
            <a:r>
              <a:t/>
            </a:r>
            <a:endParaRPr sz="1800">
              <a:solidFill>
                <a:schemeClr val="dk2"/>
              </a:solidFill>
            </a:endParaRPr>
          </a:p>
        </p:txBody>
      </p:sp>
      <p:sp>
        <p:nvSpPr>
          <p:cNvPr id="105" name="Google Shape;105;p16"/>
          <p:cNvSpPr txBox="1"/>
          <p:nvPr/>
        </p:nvSpPr>
        <p:spPr>
          <a:xfrm>
            <a:off x="1729050" y="6080400"/>
            <a:ext cx="4542900" cy="1344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erriweather"/>
              <a:ea typeface="Merriweather"/>
              <a:cs typeface="Merriweather"/>
              <a:sym typeface="Merriweather"/>
            </a:endParaRPr>
          </a:p>
          <a:p>
            <a:pPr indent="0" lvl="0" marL="0" rtl="0" algn="ctr">
              <a:lnSpc>
                <a:spcPct val="115000"/>
              </a:lnSpc>
              <a:spcBef>
                <a:spcPts val="0"/>
              </a:spcBef>
              <a:spcAft>
                <a:spcPts val="0"/>
              </a:spcAft>
              <a:buNone/>
            </a:pPr>
            <a:r>
              <a:rPr lang="en" sz="1800">
                <a:latin typeface="Merriweather"/>
                <a:ea typeface="Merriweather"/>
                <a:cs typeface="Merriweather"/>
                <a:sym typeface="Merriweather"/>
              </a:rPr>
              <a:t>Diego in ECS on December 1</a:t>
            </a:r>
            <a:endParaRPr sz="1800">
              <a:latin typeface="Merriweather"/>
              <a:ea typeface="Merriweather"/>
              <a:cs typeface="Merriweather"/>
              <a:sym typeface="Merriweather"/>
            </a:endParaRPr>
          </a:p>
          <a:p>
            <a:pPr indent="0" lvl="0" marL="0" rtl="0" algn="ctr">
              <a:lnSpc>
                <a:spcPct val="115000"/>
              </a:lnSpc>
              <a:spcBef>
                <a:spcPts val="0"/>
              </a:spcBef>
              <a:spcAft>
                <a:spcPts val="0"/>
              </a:spcAft>
              <a:buNone/>
            </a:pPr>
            <a:r>
              <a:rPr lang="en" sz="1800">
                <a:latin typeface="Merriweather"/>
                <a:ea typeface="Merriweather"/>
                <a:cs typeface="Merriweather"/>
                <a:sym typeface="Merriweather"/>
              </a:rPr>
              <a:t>Ella in Grade Six on December 5</a:t>
            </a:r>
            <a:endParaRPr sz="1800">
              <a:latin typeface="Merriweather"/>
              <a:ea typeface="Merriweather"/>
              <a:cs typeface="Merriweather"/>
              <a:sym typeface="Merriweather"/>
            </a:endParaRPr>
          </a:p>
          <a:p>
            <a:pPr indent="0" lvl="0" marL="0" rtl="0" algn="ctr">
              <a:lnSpc>
                <a:spcPct val="115000"/>
              </a:lnSpc>
              <a:spcBef>
                <a:spcPts val="0"/>
              </a:spcBef>
              <a:spcAft>
                <a:spcPts val="0"/>
              </a:spcAft>
              <a:buNone/>
            </a:pPr>
            <a:r>
              <a:rPr lang="en" sz="1800">
                <a:latin typeface="Merriweather"/>
                <a:ea typeface="Merriweather"/>
                <a:cs typeface="Merriweather"/>
                <a:sym typeface="Merriweather"/>
              </a:rPr>
              <a:t>Marcus in Grade Two on December 12</a:t>
            </a:r>
            <a:endParaRPr sz="1800">
              <a:latin typeface="Merriweather"/>
              <a:ea typeface="Merriweather"/>
              <a:cs typeface="Merriweather"/>
              <a:sym typeface="Merriweather"/>
            </a:endParaRPr>
          </a:p>
          <a:p>
            <a:pPr indent="0" lvl="0" marL="0" rtl="0" algn="ctr">
              <a:lnSpc>
                <a:spcPct val="115000"/>
              </a:lnSpc>
              <a:spcBef>
                <a:spcPts val="0"/>
              </a:spcBef>
              <a:spcAft>
                <a:spcPts val="0"/>
              </a:spcAft>
              <a:buNone/>
            </a:pPr>
            <a:r>
              <a:rPr lang="en" sz="1800">
                <a:latin typeface="Merriweather"/>
                <a:ea typeface="Merriweather"/>
                <a:cs typeface="Merriweather"/>
                <a:sym typeface="Merriweather"/>
              </a:rPr>
              <a:t>Charlie in Grade Four on December 16</a:t>
            </a:r>
            <a:endParaRPr sz="1800">
              <a:latin typeface="Merriweather"/>
              <a:ea typeface="Merriweather"/>
              <a:cs typeface="Merriweather"/>
              <a:sym typeface="Merriweather"/>
            </a:endParaRPr>
          </a:p>
          <a:p>
            <a:pPr indent="0" lvl="0" marL="0" rtl="0" algn="ctr">
              <a:lnSpc>
                <a:spcPct val="115000"/>
              </a:lnSpc>
              <a:spcBef>
                <a:spcPts val="0"/>
              </a:spcBef>
              <a:spcAft>
                <a:spcPts val="0"/>
              </a:spcAft>
              <a:buNone/>
            </a:pPr>
            <a:r>
              <a:rPr lang="en" sz="1800">
                <a:latin typeface="Merriweather"/>
                <a:ea typeface="Merriweather"/>
                <a:cs typeface="Merriweather"/>
                <a:sym typeface="Merriweather"/>
              </a:rPr>
              <a:t>Nicholas in ECS on December 18</a:t>
            </a:r>
            <a:endParaRPr sz="1800">
              <a:latin typeface="Merriweather"/>
              <a:ea typeface="Merriweather"/>
              <a:cs typeface="Merriweather"/>
              <a:sym typeface="Merriweather"/>
            </a:endParaRPr>
          </a:p>
          <a:p>
            <a:pPr indent="457200" lvl="0" marL="1371600" rtl="0" algn="l">
              <a:lnSpc>
                <a:spcPct val="115000"/>
              </a:lnSpc>
              <a:spcBef>
                <a:spcPts val="0"/>
              </a:spcBef>
              <a:spcAft>
                <a:spcPts val="0"/>
              </a:spcAft>
              <a:buNone/>
            </a:pPr>
            <a:r>
              <a:rPr lang="en" sz="1800">
                <a:latin typeface="Merriweather"/>
                <a:ea typeface="Merriweather"/>
                <a:cs typeface="Merriweather"/>
                <a:sym typeface="Merriweather"/>
              </a:rPr>
              <a:t>And</a:t>
            </a:r>
            <a:endParaRPr sz="1800">
              <a:latin typeface="Merriweather"/>
              <a:ea typeface="Merriweather"/>
              <a:cs typeface="Merriweather"/>
              <a:sym typeface="Merriweather"/>
            </a:endParaRPr>
          </a:p>
          <a:p>
            <a:pPr indent="0" lvl="0" marL="0" rtl="0" algn="ctr">
              <a:lnSpc>
                <a:spcPct val="115000"/>
              </a:lnSpc>
              <a:spcBef>
                <a:spcPts val="0"/>
              </a:spcBef>
              <a:spcAft>
                <a:spcPts val="0"/>
              </a:spcAft>
              <a:buNone/>
            </a:pPr>
            <a:r>
              <a:rPr lang="en" sz="1800">
                <a:latin typeface="Merriweather"/>
                <a:ea typeface="Merriweather"/>
                <a:cs typeface="Merriweather"/>
                <a:sym typeface="Merriweather"/>
              </a:rPr>
              <a:t>Karen in Grade One on December 24</a:t>
            </a:r>
            <a:endParaRPr sz="1800">
              <a:latin typeface="Merriweather"/>
              <a:ea typeface="Merriweather"/>
              <a:cs typeface="Merriweather"/>
              <a:sym typeface="Merriweather"/>
            </a:endParaRPr>
          </a:p>
          <a:p>
            <a:pPr indent="0" lvl="0" marL="0" rtl="0" algn="r">
              <a:lnSpc>
                <a:spcPct val="115000"/>
              </a:lnSpc>
              <a:spcBef>
                <a:spcPts val="0"/>
              </a:spcBef>
              <a:spcAft>
                <a:spcPts val="0"/>
              </a:spcAft>
              <a:buNone/>
            </a:pPr>
            <a:r>
              <a:t/>
            </a:r>
            <a:endParaRPr sz="1800">
              <a:latin typeface="Merriweather"/>
              <a:ea typeface="Merriweather"/>
              <a:cs typeface="Merriweather"/>
              <a:sym typeface="Merriweather"/>
            </a:endParaRPr>
          </a:p>
          <a:p>
            <a:pPr indent="0" lvl="0" marL="0" rtl="0" algn="ctr">
              <a:lnSpc>
                <a:spcPct val="115000"/>
              </a:lnSpc>
              <a:spcBef>
                <a:spcPts val="0"/>
              </a:spcBef>
              <a:spcAft>
                <a:spcPts val="0"/>
              </a:spcAft>
              <a:buNone/>
            </a:pPr>
            <a:r>
              <a:t/>
            </a:r>
            <a:endParaRPr sz="1800">
              <a:latin typeface="Merriweather"/>
              <a:ea typeface="Merriweather"/>
              <a:cs typeface="Merriweather"/>
              <a:sym typeface="Merriweather"/>
            </a:endParaRPr>
          </a:p>
          <a:p>
            <a:pPr indent="0" lvl="0" marL="0" rtl="0" algn="ctr">
              <a:lnSpc>
                <a:spcPct val="115000"/>
              </a:lnSpc>
              <a:spcBef>
                <a:spcPts val="0"/>
              </a:spcBef>
              <a:spcAft>
                <a:spcPts val="0"/>
              </a:spcAft>
              <a:buNone/>
            </a:pPr>
            <a:r>
              <a:t/>
            </a:r>
            <a:endParaRPr sz="1800">
              <a:solidFill>
                <a:schemeClr val="dk2"/>
              </a:solidFill>
            </a:endParaRPr>
          </a:p>
        </p:txBody>
      </p:sp>
      <p:sp>
        <p:nvSpPr>
          <p:cNvPr id="106" name="Google Shape;106;p16"/>
          <p:cNvSpPr txBox="1"/>
          <p:nvPr/>
        </p:nvSpPr>
        <p:spPr>
          <a:xfrm>
            <a:off x="352050" y="8833125"/>
            <a:ext cx="7296900" cy="1416000"/>
          </a:xfrm>
          <a:prstGeom prst="rect">
            <a:avLst/>
          </a:prstGeom>
          <a:solidFill>
            <a:srgbClr val="D9D2E9"/>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chemeClr val="dk2"/>
                </a:solidFill>
              </a:rPr>
              <a:t>PARENT COUNCIL</a:t>
            </a:r>
            <a:endParaRPr b="1" sz="1600">
              <a:solidFill>
                <a:schemeClr val="dk2"/>
              </a:solidFill>
            </a:endParaRPr>
          </a:p>
          <a:p>
            <a:pPr indent="0" lvl="0" marL="0" rtl="0" algn="ctr">
              <a:spcBef>
                <a:spcPts val="0"/>
              </a:spcBef>
              <a:spcAft>
                <a:spcPts val="0"/>
              </a:spcAft>
              <a:buNone/>
            </a:pPr>
            <a:r>
              <a:t/>
            </a:r>
            <a:endParaRPr b="1" sz="1600">
              <a:solidFill>
                <a:schemeClr val="dk2"/>
              </a:solidFill>
            </a:endParaRPr>
          </a:p>
          <a:p>
            <a:pPr indent="0" lvl="0" marL="0" rtl="0" algn="ctr">
              <a:spcBef>
                <a:spcPts val="0"/>
              </a:spcBef>
              <a:spcAft>
                <a:spcPts val="0"/>
              </a:spcAft>
              <a:buNone/>
            </a:pPr>
            <a:r>
              <a:rPr b="1" lang="en" sz="1600">
                <a:solidFill>
                  <a:schemeClr val="dk2"/>
                </a:solidFill>
              </a:rPr>
              <a:t>The last meeting was Monday, November 25.</a:t>
            </a:r>
            <a:endParaRPr b="1" sz="1600">
              <a:solidFill>
                <a:schemeClr val="dk2"/>
              </a:solidFill>
            </a:endParaRPr>
          </a:p>
          <a:p>
            <a:pPr indent="0" lvl="0" marL="0" rtl="0" algn="ctr">
              <a:spcBef>
                <a:spcPts val="0"/>
              </a:spcBef>
              <a:spcAft>
                <a:spcPts val="0"/>
              </a:spcAft>
              <a:buNone/>
            </a:pPr>
            <a:r>
              <a:rPr b="1" lang="en" sz="1600">
                <a:solidFill>
                  <a:schemeClr val="dk2"/>
                </a:solidFill>
              </a:rPr>
              <a:t>If you missed the meeting and want to read the minutes they are posted </a:t>
            </a:r>
            <a:r>
              <a:rPr b="1" lang="en" sz="1600" u="sng">
                <a:solidFill>
                  <a:schemeClr val="accent5"/>
                </a:solidFill>
                <a:hlinkClick r:id="rId6">
                  <a:extLst>
                    <a:ext uri="{A12FA001-AC4F-418D-AE19-62706E023703}">
                      <ahyp:hlinkClr val="tx"/>
                    </a:ext>
                  </a:extLst>
                </a:hlinkClick>
              </a:rPr>
              <a:t>HERE. </a:t>
            </a:r>
            <a:endParaRPr/>
          </a:p>
        </p:txBody>
      </p:sp>
      <p:pic>
        <p:nvPicPr>
          <p:cNvPr id="107" name="Google Shape;107;p16"/>
          <p:cNvPicPr preferRelativeResize="0"/>
          <p:nvPr/>
        </p:nvPicPr>
        <p:blipFill rotWithShape="1">
          <a:blip r:embed="rId7">
            <a:alphaModFix/>
          </a:blip>
          <a:srcRect b="18133" l="0" r="0" t="0"/>
          <a:stretch/>
        </p:blipFill>
        <p:spPr>
          <a:xfrm>
            <a:off x="1770350" y="4892037"/>
            <a:ext cx="4460275" cy="1566450"/>
          </a:xfrm>
          <a:prstGeom prst="rect">
            <a:avLst/>
          </a:prstGeom>
          <a:noFill/>
          <a:ln>
            <a:noFill/>
          </a:ln>
        </p:spPr>
      </p:pic>
      <p:pic>
        <p:nvPicPr>
          <p:cNvPr id="108" name="Google Shape;108;p16"/>
          <p:cNvPicPr preferRelativeResize="0"/>
          <p:nvPr/>
        </p:nvPicPr>
        <p:blipFill>
          <a:blip r:embed="rId8">
            <a:alphaModFix/>
          </a:blip>
          <a:stretch>
            <a:fillRect/>
          </a:stretch>
        </p:blipFill>
        <p:spPr>
          <a:xfrm>
            <a:off x="497595" y="7180075"/>
            <a:ext cx="1344000" cy="1344000"/>
          </a:xfrm>
          <a:prstGeom prst="rect">
            <a:avLst/>
          </a:prstGeom>
          <a:noFill/>
          <a:ln>
            <a:noFill/>
          </a:ln>
        </p:spPr>
      </p:pic>
      <p:pic>
        <p:nvPicPr>
          <p:cNvPr id="109" name="Google Shape;109;p16" title="Reed Ranch_Mascot.png"/>
          <p:cNvPicPr preferRelativeResize="0"/>
          <p:nvPr/>
        </p:nvPicPr>
        <p:blipFill>
          <a:blip r:embed="rId9">
            <a:alphaModFix/>
          </a:blip>
          <a:stretch>
            <a:fillRect/>
          </a:stretch>
        </p:blipFill>
        <p:spPr>
          <a:xfrm>
            <a:off x="682766" y="3825202"/>
            <a:ext cx="1158833" cy="1169777"/>
          </a:xfrm>
          <a:prstGeom prst="rect">
            <a:avLst/>
          </a:prstGeom>
          <a:noFill/>
          <a:ln>
            <a:noFill/>
          </a:ln>
        </p:spPr>
      </p:pic>
      <p:sp>
        <p:nvSpPr>
          <p:cNvPr id="110" name="Google Shape;110;p16"/>
          <p:cNvSpPr txBox="1"/>
          <p:nvPr/>
        </p:nvSpPr>
        <p:spPr>
          <a:xfrm>
            <a:off x="1841600" y="4148463"/>
            <a:ext cx="5099700" cy="5232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2200">
                <a:solidFill>
                  <a:schemeClr val="dk2"/>
                </a:solidFill>
              </a:rPr>
              <a:t>Looking for school swag? Find it </a:t>
            </a:r>
            <a:r>
              <a:rPr lang="en" sz="2200" u="sng">
                <a:solidFill>
                  <a:schemeClr val="accent5"/>
                </a:solidFill>
                <a:hlinkClick r:id="rId10">
                  <a:extLst>
                    <a:ext uri="{A12FA001-AC4F-418D-AE19-62706E023703}">
                      <ahyp:hlinkClr val="tx"/>
                    </a:ext>
                  </a:extLst>
                </a:hlinkClick>
              </a:rPr>
              <a:t>here</a:t>
            </a:r>
            <a:endParaRPr sz="1800"/>
          </a:p>
        </p:txBody>
      </p:sp>
      <p:sp>
        <p:nvSpPr>
          <p:cNvPr id="111" name="Google Shape;111;p16"/>
          <p:cNvSpPr txBox="1"/>
          <p:nvPr/>
        </p:nvSpPr>
        <p:spPr>
          <a:xfrm>
            <a:off x="4077825" y="290400"/>
            <a:ext cx="3254100" cy="32169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595959"/>
              </a:solidFill>
            </a:endParaRPr>
          </a:p>
          <a:p>
            <a:pPr indent="0" lvl="0" marL="0" rtl="0" algn="l">
              <a:spcBef>
                <a:spcPts val="0"/>
              </a:spcBef>
              <a:spcAft>
                <a:spcPts val="0"/>
              </a:spcAft>
              <a:buNone/>
            </a:pPr>
            <a:r>
              <a:t/>
            </a:r>
            <a:endParaRPr sz="1800">
              <a:solidFill>
                <a:srgbClr val="595959"/>
              </a:solidFill>
            </a:endParaRPr>
          </a:p>
          <a:p>
            <a:pPr indent="0" lvl="0" marL="0" rtl="0" algn="l">
              <a:spcBef>
                <a:spcPts val="0"/>
              </a:spcBef>
              <a:spcAft>
                <a:spcPts val="0"/>
              </a:spcAft>
              <a:buNone/>
            </a:pPr>
            <a:r>
              <a:t/>
            </a:r>
            <a:endParaRPr sz="1800">
              <a:solidFill>
                <a:srgbClr val="595959"/>
              </a:solidFill>
            </a:endParaRPr>
          </a:p>
          <a:p>
            <a:pPr indent="0" lvl="0" marL="0" rtl="0" algn="l">
              <a:spcBef>
                <a:spcPts val="0"/>
              </a:spcBef>
              <a:spcAft>
                <a:spcPts val="0"/>
              </a:spcAft>
              <a:buNone/>
            </a:pPr>
            <a:r>
              <a:t/>
            </a:r>
            <a:endParaRPr sz="1800">
              <a:solidFill>
                <a:srgbClr val="595959"/>
              </a:solidFill>
            </a:endParaRPr>
          </a:p>
          <a:p>
            <a:pPr indent="0" lvl="0" marL="0" rtl="0" algn="l">
              <a:spcBef>
                <a:spcPts val="0"/>
              </a:spcBef>
              <a:spcAft>
                <a:spcPts val="0"/>
              </a:spcAft>
              <a:buNone/>
            </a:pPr>
            <a:r>
              <a:t/>
            </a:r>
            <a:endParaRPr sz="1800">
              <a:solidFill>
                <a:srgbClr val="595959"/>
              </a:solidFill>
            </a:endParaRPr>
          </a:p>
          <a:p>
            <a:pPr indent="0" lvl="0" marL="0" rtl="0" algn="l">
              <a:spcBef>
                <a:spcPts val="0"/>
              </a:spcBef>
              <a:spcAft>
                <a:spcPts val="0"/>
              </a:spcAft>
              <a:buNone/>
            </a:pPr>
            <a:r>
              <a:rPr lang="en" sz="1800">
                <a:solidFill>
                  <a:srgbClr val="595959"/>
                </a:solidFill>
              </a:rPr>
              <a:t>December 12 - Pizza Lunch</a:t>
            </a:r>
            <a:endParaRPr sz="1800">
              <a:solidFill>
                <a:srgbClr val="595959"/>
              </a:solidFill>
            </a:endParaRPr>
          </a:p>
          <a:p>
            <a:pPr indent="0" lvl="0" marL="0" rtl="0" algn="l">
              <a:spcBef>
                <a:spcPts val="0"/>
              </a:spcBef>
              <a:spcAft>
                <a:spcPts val="0"/>
              </a:spcAft>
              <a:buNone/>
            </a:pPr>
            <a:r>
              <a:t/>
            </a:r>
            <a:endParaRPr sz="1800">
              <a:solidFill>
                <a:srgbClr val="595959"/>
              </a:solidFill>
            </a:endParaRPr>
          </a:p>
          <a:p>
            <a:pPr indent="0" lvl="0" marL="0" rtl="0" algn="l">
              <a:spcBef>
                <a:spcPts val="0"/>
              </a:spcBef>
              <a:spcAft>
                <a:spcPts val="0"/>
              </a:spcAft>
              <a:buNone/>
            </a:pPr>
            <a:r>
              <a:rPr lang="en" sz="1800">
                <a:solidFill>
                  <a:srgbClr val="595959"/>
                </a:solidFill>
              </a:rPr>
              <a:t>Watch for more lunch order forms to come home soon.</a:t>
            </a:r>
            <a:endParaRPr sz="1800">
              <a:solidFill>
                <a:srgbClr val="595959"/>
              </a:solidFill>
            </a:endParaRPr>
          </a:p>
        </p:txBody>
      </p:sp>
      <p:pic>
        <p:nvPicPr>
          <p:cNvPr id="112" name="Google Shape;112;p16"/>
          <p:cNvPicPr preferRelativeResize="0"/>
          <p:nvPr/>
        </p:nvPicPr>
        <p:blipFill>
          <a:blip r:embed="rId11">
            <a:alphaModFix/>
          </a:blip>
          <a:stretch>
            <a:fillRect/>
          </a:stretch>
        </p:blipFill>
        <p:spPr>
          <a:xfrm>
            <a:off x="4219974" y="391965"/>
            <a:ext cx="2953900" cy="97955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txBox="1"/>
          <p:nvPr>
            <p:ph type="title"/>
          </p:nvPr>
        </p:nvSpPr>
        <p:spPr>
          <a:xfrm>
            <a:off x="-5" y="121979"/>
            <a:ext cx="7242600" cy="1170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000">
                <a:solidFill>
                  <a:srgbClr val="38761D"/>
                </a:solidFill>
              </a:rPr>
              <a:t>Up goes the BIG Christmas Tree…..</a:t>
            </a:r>
            <a:endParaRPr b="1" sz="2000">
              <a:solidFill>
                <a:srgbClr val="38761D"/>
              </a:solidFill>
            </a:endParaRPr>
          </a:p>
        </p:txBody>
      </p:sp>
      <p:pic>
        <p:nvPicPr>
          <p:cNvPr id="118" name="Google Shape;118;p17"/>
          <p:cNvPicPr preferRelativeResize="0"/>
          <p:nvPr/>
        </p:nvPicPr>
        <p:blipFill rotWithShape="1">
          <a:blip r:embed="rId3">
            <a:alphaModFix/>
          </a:blip>
          <a:srcRect b="4593" l="2286" r="10453" t="13371"/>
          <a:stretch/>
        </p:blipFill>
        <p:spPr>
          <a:xfrm>
            <a:off x="80400" y="654276"/>
            <a:ext cx="2620850" cy="3285074"/>
          </a:xfrm>
          <a:prstGeom prst="rect">
            <a:avLst/>
          </a:prstGeom>
          <a:noFill/>
          <a:ln>
            <a:noFill/>
          </a:ln>
        </p:spPr>
      </p:pic>
      <p:pic>
        <p:nvPicPr>
          <p:cNvPr id="119" name="Google Shape;119;p17"/>
          <p:cNvPicPr preferRelativeResize="0"/>
          <p:nvPr/>
        </p:nvPicPr>
        <p:blipFill>
          <a:blip r:embed="rId4">
            <a:alphaModFix/>
          </a:blip>
          <a:stretch>
            <a:fillRect/>
          </a:stretch>
        </p:blipFill>
        <p:spPr>
          <a:xfrm>
            <a:off x="2860150" y="654275"/>
            <a:ext cx="2463821" cy="3285074"/>
          </a:xfrm>
          <a:prstGeom prst="rect">
            <a:avLst/>
          </a:prstGeom>
          <a:noFill/>
          <a:ln>
            <a:noFill/>
          </a:ln>
        </p:spPr>
      </p:pic>
      <p:pic>
        <p:nvPicPr>
          <p:cNvPr id="120" name="Google Shape;120;p17"/>
          <p:cNvPicPr preferRelativeResize="0"/>
          <p:nvPr/>
        </p:nvPicPr>
        <p:blipFill rotWithShape="1">
          <a:blip r:embed="rId5">
            <a:alphaModFix/>
          </a:blip>
          <a:srcRect b="6287" l="16929" r="0" t="9875"/>
          <a:stretch/>
        </p:blipFill>
        <p:spPr>
          <a:xfrm>
            <a:off x="5482875" y="654275"/>
            <a:ext cx="2289523" cy="3285074"/>
          </a:xfrm>
          <a:prstGeom prst="rect">
            <a:avLst/>
          </a:prstGeom>
          <a:noFill/>
          <a:ln>
            <a:noFill/>
          </a:ln>
        </p:spPr>
      </p:pic>
      <p:pic>
        <p:nvPicPr>
          <p:cNvPr id="121" name="Google Shape;121;p17"/>
          <p:cNvPicPr preferRelativeResize="0"/>
          <p:nvPr/>
        </p:nvPicPr>
        <p:blipFill rotWithShape="1">
          <a:blip r:embed="rId6">
            <a:alphaModFix/>
          </a:blip>
          <a:srcRect b="1913" l="0" r="20616" t="7833"/>
          <a:stretch/>
        </p:blipFill>
        <p:spPr>
          <a:xfrm>
            <a:off x="2265250" y="4060950"/>
            <a:ext cx="1890052" cy="2864998"/>
          </a:xfrm>
          <a:prstGeom prst="rect">
            <a:avLst/>
          </a:prstGeom>
          <a:noFill/>
          <a:ln>
            <a:noFill/>
          </a:ln>
        </p:spPr>
      </p:pic>
      <p:pic>
        <p:nvPicPr>
          <p:cNvPr id="122" name="Google Shape;122;p17"/>
          <p:cNvPicPr preferRelativeResize="0"/>
          <p:nvPr/>
        </p:nvPicPr>
        <p:blipFill rotWithShape="1">
          <a:blip r:embed="rId7">
            <a:alphaModFix/>
          </a:blip>
          <a:srcRect b="25224" l="5610" r="3306" t="18595"/>
          <a:stretch/>
        </p:blipFill>
        <p:spPr>
          <a:xfrm>
            <a:off x="4299599" y="4140200"/>
            <a:ext cx="3402401" cy="2706499"/>
          </a:xfrm>
          <a:prstGeom prst="rect">
            <a:avLst/>
          </a:prstGeom>
          <a:noFill/>
          <a:ln>
            <a:noFill/>
          </a:ln>
        </p:spPr>
      </p:pic>
      <p:pic>
        <p:nvPicPr>
          <p:cNvPr id="123" name="Google Shape;123;p17"/>
          <p:cNvPicPr preferRelativeResize="0"/>
          <p:nvPr/>
        </p:nvPicPr>
        <p:blipFill>
          <a:blip r:embed="rId8">
            <a:alphaModFix/>
          </a:blip>
          <a:stretch>
            <a:fillRect/>
          </a:stretch>
        </p:blipFill>
        <p:spPr>
          <a:xfrm>
            <a:off x="-32950" y="7151965"/>
            <a:ext cx="2289523" cy="3052646"/>
          </a:xfrm>
          <a:prstGeom prst="rect">
            <a:avLst/>
          </a:prstGeom>
          <a:noFill/>
          <a:ln>
            <a:noFill/>
          </a:ln>
        </p:spPr>
      </p:pic>
      <p:pic>
        <p:nvPicPr>
          <p:cNvPr id="124" name="Google Shape;124;p17"/>
          <p:cNvPicPr preferRelativeResize="0"/>
          <p:nvPr/>
        </p:nvPicPr>
        <p:blipFill>
          <a:blip r:embed="rId9">
            <a:alphaModFix/>
          </a:blip>
          <a:stretch>
            <a:fillRect/>
          </a:stretch>
        </p:blipFill>
        <p:spPr>
          <a:xfrm>
            <a:off x="-27800" y="4060957"/>
            <a:ext cx="2148749" cy="2864978"/>
          </a:xfrm>
          <a:prstGeom prst="rect">
            <a:avLst/>
          </a:prstGeom>
          <a:noFill/>
          <a:ln>
            <a:noFill/>
          </a:ln>
        </p:spPr>
      </p:pic>
      <p:pic>
        <p:nvPicPr>
          <p:cNvPr id="125" name="Google Shape;125;p17"/>
          <p:cNvPicPr preferRelativeResize="0"/>
          <p:nvPr/>
        </p:nvPicPr>
        <p:blipFill rotWithShape="1">
          <a:blip r:embed="rId10">
            <a:alphaModFix/>
          </a:blip>
          <a:srcRect b="8588" l="0" r="7071" t="8347"/>
          <a:stretch/>
        </p:blipFill>
        <p:spPr>
          <a:xfrm>
            <a:off x="2411825" y="7086600"/>
            <a:ext cx="2671108" cy="3183375"/>
          </a:xfrm>
          <a:prstGeom prst="rect">
            <a:avLst/>
          </a:prstGeom>
          <a:noFill/>
          <a:ln>
            <a:noFill/>
          </a:ln>
        </p:spPr>
      </p:pic>
      <p:pic>
        <p:nvPicPr>
          <p:cNvPr id="126" name="Google Shape;126;p17"/>
          <p:cNvPicPr preferRelativeResize="0"/>
          <p:nvPr/>
        </p:nvPicPr>
        <p:blipFill rotWithShape="1">
          <a:blip r:embed="rId11">
            <a:alphaModFix/>
          </a:blip>
          <a:srcRect b="0" l="9255" r="0" t="12064"/>
          <a:stretch/>
        </p:blipFill>
        <p:spPr>
          <a:xfrm>
            <a:off x="5238175" y="7047550"/>
            <a:ext cx="2463825" cy="3183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18"/>
          <p:cNvPicPr preferRelativeResize="0"/>
          <p:nvPr/>
        </p:nvPicPr>
        <p:blipFill>
          <a:blip r:embed="rId3">
            <a:alphaModFix/>
          </a:blip>
          <a:stretch>
            <a:fillRect/>
          </a:stretch>
        </p:blipFill>
        <p:spPr>
          <a:xfrm>
            <a:off x="3292726" y="3363376"/>
            <a:ext cx="636600" cy="763925"/>
          </a:xfrm>
          <a:prstGeom prst="rect">
            <a:avLst/>
          </a:prstGeom>
          <a:noFill/>
          <a:ln>
            <a:noFill/>
          </a:ln>
        </p:spPr>
      </p:pic>
      <p:graphicFrame>
        <p:nvGraphicFramePr>
          <p:cNvPr id="132" name="Google Shape;132;p18"/>
          <p:cNvGraphicFramePr/>
          <p:nvPr/>
        </p:nvGraphicFramePr>
        <p:xfrm>
          <a:off x="0" y="0"/>
          <a:ext cx="3000000" cy="3000000"/>
        </p:xfrm>
        <a:graphic>
          <a:graphicData uri="http://schemas.openxmlformats.org/drawingml/2006/table">
            <a:tbl>
              <a:tblPr bandCol="1" bandRow="1">
                <a:noFill/>
                <a:tableStyleId>{F3DBBC12-DF44-4AE5-895A-6021866B68C0}</a:tableStyleId>
              </a:tblPr>
              <a:tblGrid>
                <a:gridCol w="1027800"/>
                <a:gridCol w="1156450"/>
                <a:gridCol w="1027800"/>
                <a:gridCol w="1189300"/>
                <a:gridCol w="1091525"/>
                <a:gridCol w="1123700"/>
                <a:gridCol w="1059350"/>
              </a:tblGrid>
              <a:tr h="677000">
                <a:tc gridSpan="7">
                  <a:txBody>
                    <a:bodyPr/>
                    <a:lstStyle/>
                    <a:p>
                      <a:pPr indent="0" lvl="0" marL="0" rtl="0" algn="ctr">
                        <a:spcBef>
                          <a:spcPts val="0"/>
                        </a:spcBef>
                        <a:spcAft>
                          <a:spcPts val="0"/>
                        </a:spcAft>
                        <a:buNone/>
                      </a:pPr>
                      <a:r>
                        <a:rPr b="1" lang="en" sz="2200">
                          <a:solidFill>
                            <a:srgbClr val="FFFFFF"/>
                          </a:solidFill>
                          <a:latin typeface="Century Gothic"/>
                          <a:ea typeface="Century Gothic"/>
                          <a:cs typeface="Century Gothic"/>
                          <a:sym typeface="Century Gothic"/>
                        </a:rPr>
                        <a:t>DECEMBER 2024</a:t>
                      </a:r>
                      <a:endParaRPr b="1" sz="2200">
                        <a:solidFill>
                          <a:srgbClr val="FFFFFF"/>
                        </a:solidFill>
                        <a:latin typeface="Century Gothic"/>
                        <a:ea typeface="Century Gothic"/>
                        <a:cs typeface="Century Gothic"/>
                        <a:sym typeface="Century Gothic"/>
                      </a:endParaRPr>
                    </a:p>
                  </a:txBody>
                  <a:tcPr marT="0" marB="0" marR="73025" marL="73025" anchor="ctr">
                    <a:solidFill>
                      <a:srgbClr val="162B0A"/>
                    </a:solidFill>
                  </a:tcPr>
                </a:tc>
                <a:tc hMerge="1"/>
                <a:tc hMerge="1"/>
                <a:tc hMerge="1"/>
                <a:tc hMerge="1"/>
                <a:tc hMerge="1"/>
                <a:tc hMerge="1"/>
              </a:tr>
              <a:tr h="709250">
                <a:tc>
                  <a:txBody>
                    <a:bodyPr/>
                    <a:lstStyle/>
                    <a:p>
                      <a:pPr indent="0" lvl="0" marL="0" rtl="0" algn="ctr">
                        <a:spcBef>
                          <a:spcPts val="0"/>
                        </a:spcBef>
                        <a:spcAft>
                          <a:spcPts val="0"/>
                        </a:spcAft>
                        <a:buNone/>
                      </a:pPr>
                      <a:r>
                        <a:rPr b="1" lang="en">
                          <a:latin typeface="Century Gothic"/>
                          <a:ea typeface="Century Gothic"/>
                          <a:cs typeface="Century Gothic"/>
                          <a:sym typeface="Century Gothic"/>
                        </a:rPr>
                        <a:t>Sunday</a:t>
                      </a:r>
                      <a:endParaRPr b="1">
                        <a:latin typeface="Century Gothic"/>
                        <a:ea typeface="Century Gothic"/>
                        <a:cs typeface="Century Gothic"/>
                        <a:sym typeface="Century Gothic"/>
                      </a:endParaRPr>
                    </a:p>
                  </a:txBody>
                  <a:tcPr marT="0" marB="0" marR="73025" marL="73025" anchor="ctr">
                    <a:solidFill>
                      <a:srgbClr val="C2D69B"/>
                    </a:solidFill>
                  </a:tcPr>
                </a:tc>
                <a:tc>
                  <a:txBody>
                    <a:bodyPr/>
                    <a:lstStyle/>
                    <a:p>
                      <a:pPr indent="0" lvl="0" marL="0" rtl="0" algn="ctr">
                        <a:spcBef>
                          <a:spcPts val="0"/>
                        </a:spcBef>
                        <a:spcAft>
                          <a:spcPts val="0"/>
                        </a:spcAft>
                        <a:buNone/>
                      </a:pPr>
                      <a:r>
                        <a:rPr b="1" lang="en">
                          <a:latin typeface="Century Gothic"/>
                          <a:ea typeface="Century Gothic"/>
                          <a:cs typeface="Century Gothic"/>
                          <a:sym typeface="Century Gothic"/>
                        </a:rPr>
                        <a:t>Monday</a:t>
                      </a:r>
                      <a:endParaRPr b="1">
                        <a:latin typeface="Century Gothic"/>
                        <a:ea typeface="Century Gothic"/>
                        <a:cs typeface="Century Gothic"/>
                        <a:sym typeface="Century Gothic"/>
                      </a:endParaRPr>
                    </a:p>
                  </a:txBody>
                  <a:tcPr marT="0" marB="0" marR="73025" marL="73025" anchor="ctr">
                    <a:solidFill>
                      <a:srgbClr val="C2D69B"/>
                    </a:solidFill>
                  </a:tcPr>
                </a:tc>
                <a:tc>
                  <a:txBody>
                    <a:bodyPr/>
                    <a:lstStyle/>
                    <a:p>
                      <a:pPr indent="0" lvl="0" marL="0" rtl="0" algn="ctr">
                        <a:spcBef>
                          <a:spcPts val="0"/>
                        </a:spcBef>
                        <a:spcAft>
                          <a:spcPts val="0"/>
                        </a:spcAft>
                        <a:buNone/>
                      </a:pPr>
                      <a:r>
                        <a:rPr b="1" lang="en">
                          <a:latin typeface="Century Gothic"/>
                          <a:ea typeface="Century Gothic"/>
                          <a:cs typeface="Century Gothic"/>
                          <a:sym typeface="Century Gothic"/>
                        </a:rPr>
                        <a:t>Tuesday</a:t>
                      </a:r>
                      <a:endParaRPr b="1">
                        <a:latin typeface="Century Gothic"/>
                        <a:ea typeface="Century Gothic"/>
                        <a:cs typeface="Century Gothic"/>
                        <a:sym typeface="Century Gothic"/>
                      </a:endParaRPr>
                    </a:p>
                  </a:txBody>
                  <a:tcPr marT="0" marB="0" marR="73025" marL="73025" anchor="ctr">
                    <a:solidFill>
                      <a:srgbClr val="C2D69B"/>
                    </a:solidFill>
                  </a:tcPr>
                </a:tc>
                <a:tc>
                  <a:txBody>
                    <a:bodyPr/>
                    <a:lstStyle/>
                    <a:p>
                      <a:pPr indent="0" lvl="0" marL="0" rtl="0" algn="ctr">
                        <a:spcBef>
                          <a:spcPts val="0"/>
                        </a:spcBef>
                        <a:spcAft>
                          <a:spcPts val="0"/>
                        </a:spcAft>
                        <a:buNone/>
                      </a:pPr>
                      <a:r>
                        <a:rPr b="1" lang="en">
                          <a:latin typeface="Century Gothic"/>
                          <a:ea typeface="Century Gothic"/>
                          <a:cs typeface="Century Gothic"/>
                          <a:sym typeface="Century Gothic"/>
                        </a:rPr>
                        <a:t>Wednesday</a:t>
                      </a:r>
                      <a:endParaRPr b="1">
                        <a:latin typeface="Century Gothic"/>
                        <a:ea typeface="Century Gothic"/>
                        <a:cs typeface="Century Gothic"/>
                        <a:sym typeface="Century Gothic"/>
                      </a:endParaRPr>
                    </a:p>
                  </a:txBody>
                  <a:tcPr marT="0" marB="0" marR="73025" marL="73025" anchor="ctr">
                    <a:solidFill>
                      <a:srgbClr val="C2D69B"/>
                    </a:solidFill>
                  </a:tcPr>
                </a:tc>
                <a:tc>
                  <a:txBody>
                    <a:bodyPr/>
                    <a:lstStyle/>
                    <a:p>
                      <a:pPr indent="0" lvl="0" marL="0" rtl="0" algn="ctr">
                        <a:spcBef>
                          <a:spcPts val="0"/>
                        </a:spcBef>
                        <a:spcAft>
                          <a:spcPts val="0"/>
                        </a:spcAft>
                        <a:buNone/>
                      </a:pPr>
                      <a:r>
                        <a:rPr b="1" lang="en">
                          <a:latin typeface="Century Gothic"/>
                          <a:ea typeface="Century Gothic"/>
                          <a:cs typeface="Century Gothic"/>
                          <a:sym typeface="Century Gothic"/>
                        </a:rPr>
                        <a:t>Thursday</a:t>
                      </a:r>
                      <a:endParaRPr b="1">
                        <a:latin typeface="Century Gothic"/>
                        <a:ea typeface="Century Gothic"/>
                        <a:cs typeface="Century Gothic"/>
                        <a:sym typeface="Century Gothic"/>
                      </a:endParaRPr>
                    </a:p>
                  </a:txBody>
                  <a:tcPr marT="0" marB="0" marR="73025" marL="73025" anchor="ctr">
                    <a:solidFill>
                      <a:srgbClr val="C2D69B"/>
                    </a:solidFill>
                  </a:tcPr>
                </a:tc>
                <a:tc>
                  <a:txBody>
                    <a:bodyPr/>
                    <a:lstStyle/>
                    <a:p>
                      <a:pPr indent="0" lvl="0" marL="0" rtl="0" algn="ctr">
                        <a:spcBef>
                          <a:spcPts val="0"/>
                        </a:spcBef>
                        <a:spcAft>
                          <a:spcPts val="0"/>
                        </a:spcAft>
                        <a:buNone/>
                      </a:pPr>
                      <a:r>
                        <a:rPr b="1" lang="en">
                          <a:latin typeface="Century Gothic"/>
                          <a:ea typeface="Century Gothic"/>
                          <a:cs typeface="Century Gothic"/>
                          <a:sym typeface="Century Gothic"/>
                        </a:rPr>
                        <a:t>Friday</a:t>
                      </a:r>
                      <a:endParaRPr b="1">
                        <a:latin typeface="Century Gothic"/>
                        <a:ea typeface="Century Gothic"/>
                        <a:cs typeface="Century Gothic"/>
                        <a:sym typeface="Century Gothic"/>
                      </a:endParaRPr>
                    </a:p>
                  </a:txBody>
                  <a:tcPr marT="0" marB="0" marR="73025" marL="73025" anchor="ctr">
                    <a:solidFill>
                      <a:srgbClr val="C2D69B"/>
                    </a:solidFill>
                  </a:tcPr>
                </a:tc>
                <a:tc>
                  <a:txBody>
                    <a:bodyPr/>
                    <a:lstStyle/>
                    <a:p>
                      <a:pPr indent="0" lvl="0" marL="0" rtl="0" algn="ctr">
                        <a:spcBef>
                          <a:spcPts val="0"/>
                        </a:spcBef>
                        <a:spcAft>
                          <a:spcPts val="0"/>
                        </a:spcAft>
                        <a:buNone/>
                      </a:pPr>
                      <a:r>
                        <a:rPr b="1" lang="en">
                          <a:latin typeface="Century Gothic"/>
                          <a:ea typeface="Century Gothic"/>
                          <a:cs typeface="Century Gothic"/>
                          <a:sym typeface="Century Gothic"/>
                        </a:rPr>
                        <a:t>Saturday</a:t>
                      </a:r>
                      <a:endParaRPr b="1">
                        <a:latin typeface="Century Gothic"/>
                        <a:ea typeface="Century Gothic"/>
                        <a:cs typeface="Century Gothic"/>
                        <a:sym typeface="Century Gothic"/>
                      </a:endParaRPr>
                    </a:p>
                  </a:txBody>
                  <a:tcPr marT="0" marB="0" marR="73025" marL="73025" anchor="ctr">
                    <a:solidFill>
                      <a:srgbClr val="C2D69B"/>
                    </a:solidFill>
                  </a:tcPr>
                </a:tc>
              </a:tr>
              <a:tr h="1800275">
                <a:tc>
                  <a:txBody>
                    <a:bodyPr/>
                    <a:lstStyle/>
                    <a:p>
                      <a:pPr indent="0" lvl="0" marL="0" rtl="0" algn="l">
                        <a:spcBef>
                          <a:spcPts val="0"/>
                        </a:spcBef>
                        <a:spcAft>
                          <a:spcPts val="0"/>
                        </a:spcAft>
                        <a:buNone/>
                      </a:pPr>
                      <a:r>
                        <a:rPr lang="en" sz="1600">
                          <a:latin typeface="Century Gothic"/>
                          <a:ea typeface="Century Gothic"/>
                          <a:cs typeface="Century Gothic"/>
                          <a:sym typeface="Century Gothic"/>
                        </a:rPr>
                        <a:t>1</a:t>
                      </a:r>
                      <a:endParaRPr sz="1600">
                        <a:latin typeface="Century Gothic"/>
                        <a:ea typeface="Century Gothic"/>
                        <a:cs typeface="Century Gothic"/>
                        <a:sym typeface="Century Gothic"/>
                      </a:endParaRPr>
                    </a:p>
                  </a:txBody>
                  <a:tcPr marT="0" marB="0" marR="73025" marL="73025">
                    <a:solidFill>
                      <a:srgbClr val="F1F4EA"/>
                    </a:solidFill>
                  </a:tcPr>
                </a:tc>
                <a:tc>
                  <a:txBody>
                    <a:bodyPr/>
                    <a:lstStyle/>
                    <a:p>
                      <a:pPr indent="0" lvl="0" marL="0" rtl="0" algn="l">
                        <a:spcBef>
                          <a:spcPts val="0"/>
                        </a:spcBef>
                        <a:spcAft>
                          <a:spcPts val="0"/>
                        </a:spcAft>
                        <a:buNone/>
                      </a:pPr>
                      <a:r>
                        <a:rPr b="1" lang="en" sz="1600">
                          <a:latin typeface="Century Gothic"/>
                          <a:ea typeface="Century Gothic"/>
                          <a:cs typeface="Century Gothic"/>
                          <a:sym typeface="Century Gothic"/>
                        </a:rPr>
                        <a:t>2</a:t>
                      </a:r>
                      <a:endParaRPr b="1" sz="1600">
                        <a:latin typeface="Century Gothic"/>
                        <a:ea typeface="Century Gothic"/>
                        <a:cs typeface="Century Gothic"/>
                        <a:sym typeface="Century Gothic"/>
                      </a:endParaRPr>
                    </a:p>
                  </a:txBody>
                  <a:tcPr marT="0" marB="0" marR="73025" marL="73025"/>
                </a:tc>
                <a:tc>
                  <a:txBody>
                    <a:bodyPr/>
                    <a:lstStyle/>
                    <a:p>
                      <a:pPr indent="0" lvl="0" marL="0" rtl="0" algn="l">
                        <a:spcBef>
                          <a:spcPts val="0"/>
                        </a:spcBef>
                        <a:spcAft>
                          <a:spcPts val="0"/>
                        </a:spcAft>
                        <a:buNone/>
                      </a:pPr>
                      <a:r>
                        <a:rPr b="1" lang="en" sz="1600">
                          <a:latin typeface="Century Gothic"/>
                          <a:ea typeface="Century Gothic"/>
                          <a:cs typeface="Century Gothic"/>
                          <a:sym typeface="Century Gothic"/>
                        </a:rPr>
                        <a:t>3</a:t>
                      </a:r>
                      <a:endParaRPr b="1" sz="1600">
                        <a:latin typeface="Century Gothic"/>
                        <a:ea typeface="Century Gothic"/>
                        <a:cs typeface="Century Gothic"/>
                        <a:sym typeface="Century Gothic"/>
                      </a:endParaRPr>
                    </a:p>
                    <a:p>
                      <a:pPr indent="0" lvl="0" marL="0" rtl="0" algn="l">
                        <a:spcBef>
                          <a:spcPts val="0"/>
                        </a:spcBef>
                        <a:spcAft>
                          <a:spcPts val="0"/>
                        </a:spcAft>
                        <a:buNone/>
                      </a:pPr>
                      <a:r>
                        <a:t/>
                      </a:r>
                      <a:endParaRPr sz="1000">
                        <a:latin typeface="Century Gothic"/>
                        <a:ea typeface="Century Gothic"/>
                        <a:cs typeface="Century Gothic"/>
                        <a:sym typeface="Century Gothic"/>
                      </a:endParaRPr>
                    </a:p>
                  </a:txBody>
                  <a:tcPr marT="0" marB="0" marR="73025" marL="73025"/>
                </a:tc>
                <a:tc>
                  <a:txBody>
                    <a:bodyPr/>
                    <a:lstStyle/>
                    <a:p>
                      <a:pPr indent="0" lvl="0" marL="0" rtl="0" algn="l">
                        <a:spcBef>
                          <a:spcPts val="0"/>
                        </a:spcBef>
                        <a:spcAft>
                          <a:spcPts val="0"/>
                        </a:spcAft>
                        <a:buNone/>
                      </a:pPr>
                      <a:r>
                        <a:rPr b="1" lang="en" sz="1600">
                          <a:latin typeface="Century Gothic"/>
                          <a:ea typeface="Century Gothic"/>
                          <a:cs typeface="Century Gothic"/>
                          <a:sym typeface="Century Gothic"/>
                        </a:rPr>
                        <a:t>4</a:t>
                      </a:r>
                      <a:endParaRPr b="1" sz="1600">
                        <a:latin typeface="Century Gothic"/>
                        <a:ea typeface="Century Gothic"/>
                        <a:cs typeface="Century Gothic"/>
                        <a:sym typeface="Century Gothic"/>
                      </a:endParaRPr>
                    </a:p>
                    <a:p>
                      <a:pPr indent="0" lvl="0" marL="0" rtl="0" algn="l">
                        <a:spcBef>
                          <a:spcPts val="0"/>
                        </a:spcBef>
                        <a:spcAft>
                          <a:spcPts val="0"/>
                        </a:spcAft>
                        <a:buNone/>
                      </a:pPr>
                      <a:r>
                        <a:t/>
                      </a:r>
                      <a:endParaRPr sz="1000">
                        <a:latin typeface="Century Gothic"/>
                        <a:ea typeface="Century Gothic"/>
                        <a:cs typeface="Century Gothic"/>
                        <a:sym typeface="Century Gothic"/>
                      </a:endParaRPr>
                    </a:p>
                  </a:txBody>
                  <a:tcPr marT="0" marB="0" marR="73025" marL="73025"/>
                </a:tc>
                <a:tc>
                  <a:txBody>
                    <a:bodyPr/>
                    <a:lstStyle/>
                    <a:p>
                      <a:pPr indent="0" lvl="0" marL="0" rtl="0" algn="l">
                        <a:spcBef>
                          <a:spcPts val="0"/>
                        </a:spcBef>
                        <a:spcAft>
                          <a:spcPts val="0"/>
                        </a:spcAft>
                        <a:buNone/>
                      </a:pPr>
                      <a:r>
                        <a:rPr b="1" lang="en" sz="1600">
                          <a:latin typeface="Century Gothic"/>
                          <a:ea typeface="Century Gothic"/>
                          <a:cs typeface="Century Gothic"/>
                          <a:sym typeface="Century Gothic"/>
                        </a:rPr>
                        <a:t>5</a:t>
                      </a:r>
                      <a:endParaRPr b="1" sz="1600">
                        <a:latin typeface="Century Gothic"/>
                        <a:ea typeface="Century Gothic"/>
                        <a:cs typeface="Century Gothic"/>
                        <a:sym typeface="Century Gothic"/>
                      </a:endParaRPr>
                    </a:p>
                    <a:p>
                      <a:pPr indent="0" lvl="0" marL="0" rtl="0" algn="l">
                        <a:spcBef>
                          <a:spcPts val="0"/>
                        </a:spcBef>
                        <a:spcAft>
                          <a:spcPts val="0"/>
                        </a:spcAft>
                        <a:buNone/>
                      </a:pPr>
                      <a:r>
                        <a:t/>
                      </a:r>
                      <a:endParaRPr b="1" sz="1600">
                        <a:latin typeface="Century Gothic"/>
                        <a:ea typeface="Century Gothic"/>
                        <a:cs typeface="Century Gothic"/>
                        <a:sym typeface="Century Gothic"/>
                      </a:endParaRPr>
                    </a:p>
                    <a:p>
                      <a:pPr indent="0" lvl="0" marL="0" rtl="0" algn="l">
                        <a:spcBef>
                          <a:spcPts val="0"/>
                        </a:spcBef>
                        <a:spcAft>
                          <a:spcPts val="0"/>
                        </a:spcAft>
                        <a:buNone/>
                      </a:pPr>
                      <a:r>
                        <a:rPr lang="en" sz="1000">
                          <a:latin typeface="Century Gothic"/>
                          <a:ea typeface="Century Gothic"/>
                          <a:cs typeface="Century Gothic"/>
                          <a:sym typeface="Century Gothic"/>
                        </a:rPr>
                        <a:t>Hot Dog Day</a:t>
                      </a:r>
                      <a:endParaRPr sz="1000">
                        <a:latin typeface="Century Gothic"/>
                        <a:ea typeface="Century Gothic"/>
                        <a:cs typeface="Century Gothic"/>
                        <a:sym typeface="Century Gothic"/>
                      </a:endParaRPr>
                    </a:p>
                    <a:p>
                      <a:pPr indent="0" lvl="0" marL="0" rtl="0" algn="l">
                        <a:spcBef>
                          <a:spcPts val="0"/>
                        </a:spcBef>
                        <a:spcAft>
                          <a:spcPts val="0"/>
                        </a:spcAft>
                        <a:buNone/>
                      </a:pPr>
                      <a:r>
                        <a:t/>
                      </a:r>
                      <a:endParaRPr sz="1000">
                        <a:latin typeface="Century Gothic"/>
                        <a:ea typeface="Century Gothic"/>
                        <a:cs typeface="Century Gothic"/>
                        <a:sym typeface="Century Gothic"/>
                      </a:endParaRPr>
                    </a:p>
                    <a:p>
                      <a:pPr indent="0" lvl="0" marL="0" rtl="0" algn="l">
                        <a:spcBef>
                          <a:spcPts val="0"/>
                        </a:spcBef>
                        <a:spcAft>
                          <a:spcPts val="0"/>
                        </a:spcAft>
                        <a:buNone/>
                      </a:pPr>
                      <a:r>
                        <a:rPr lang="en" sz="1000">
                          <a:latin typeface="Century Gothic"/>
                          <a:ea typeface="Century Gothic"/>
                          <a:cs typeface="Century Gothic"/>
                          <a:sym typeface="Century Gothic"/>
                        </a:rPr>
                        <a:t>Santa/Elf Hat Day</a:t>
                      </a:r>
                      <a:endParaRPr sz="1000">
                        <a:latin typeface="Century Gothic"/>
                        <a:ea typeface="Century Gothic"/>
                        <a:cs typeface="Century Gothic"/>
                        <a:sym typeface="Century Gothic"/>
                      </a:endParaRPr>
                    </a:p>
                  </a:txBody>
                  <a:tcPr marT="0" marB="0" marR="73025" marL="73025"/>
                </a:tc>
                <a:tc>
                  <a:txBody>
                    <a:bodyPr/>
                    <a:lstStyle/>
                    <a:p>
                      <a:pPr indent="0" lvl="0" marL="0" rtl="0" algn="l">
                        <a:spcBef>
                          <a:spcPts val="0"/>
                        </a:spcBef>
                        <a:spcAft>
                          <a:spcPts val="0"/>
                        </a:spcAft>
                        <a:buNone/>
                      </a:pPr>
                      <a:r>
                        <a:rPr b="1" lang="en" sz="1600">
                          <a:latin typeface="Century Gothic"/>
                          <a:ea typeface="Century Gothic"/>
                          <a:cs typeface="Century Gothic"/>
                          <a:sym typeface="Century Gothic"/>
                        </a:rPr>
                        <a:t>6</a:t>
                      </a:r>
                      <a:endParaRPr b="1" sz="1600">
                        <a:latin typeface="Century Gothic"/>
                        <a:ea typeface="Century Gothic"/>
                        <a:cs typeface="Century Gothic"/>
                        <a:sym typeface="Century Gothic"/>
                      </a:endParaRPr>
                    </a:p>
                    <a:p>
                      <a:pPr indent="0" lvl="0" marL="0" rtl="0" algn="l">
                        <a:spcBef>
                          <a:spcPts val="0"/>
                        </a:spcBef>
                        <a:spcAft>
                          <a:spcPts val="0"/>
                        </a:spcAft>
                        <a:buNone/>
                      </a:pPr>
                      <a:r>
                        <a:t/>
                      </a:r>
                      <a:endParaRPr sz="1000">
                        <a:latin typeface="Century Gothic"/>
                        <a:ea typeface="Century Gothic"/>
                        <a:cs typeface="Century Gothic"/>
                        <a:sym typeface="Century Gothic"/>
                      </a:endParaRPr>
                    </a:p>
                    <a:p>
                      <a:pPr indent="0" lvl="0" marL="0" rtl="0" algn="l">
                        <a:spcBef>
                          <a:spcPts val="0"/>
                        </a:spcBef>
                        <a:spcAft>
                          <a:spcPts val="0"/>
                        </a:spcAft>
                        <a:buNone/>
                      </a:pPr>
                      <a:r>
                        <a:rPr lang="en" sz="1000">
                          <a:latin typeface="Century Gothic"/>
                          <a:ea typeface="Century Gothic"/>
                          <a:cs typeface="Century Gothic"/>
                          <a:sym typeface="Century Gothic"/>
                        </a:rPr>
                        <a:t>RR Non School Day</a:t>
                      </a:r>
                      <a:endParaRPr sz="1000">
                        <a:latin typeface="Century Gothic"/>
                        <a:ea typeface="Century Gothic"/>
                        <a:cs typeface="Century Gothic"/>
                        <a:sym typeface="Century Gothic"/>
                      </a:endParaRPr>
                    </a:p>
                    <a:p>
                      <a:pPr indent="0" lvl="0" marL="0" rtl="0" algn="l">
                        <a:spcBef>
                          <a:spcPts val="0"/>
                        </a:spcBef>
                        <a:spcAft>
                          <a:spcPts val="0"/>
                        </a:spcAft>
                        <a:buNone/>
                      </a:pPr>
                      <a:r>
                        <a:t/>
                      </a:r>
                      <a:endParaRPr sz="1000">
                        <a:latin typeface="Century Gothic"/>
                        <a:ea typeface="Century Gothic"/>
                        <a:cs typeface="Century Gothic"/>
                        <a:sym typeface="Century Gothic"/>
                      </a:endParaRPr>
                    </a:p>
                    <a:p>
                      <a:pPr indent="0" lvl="0" marL="0" rtl="0" algn="l">
                        <a:spcBef>
                          <a:spcPts val="0"/>
                        </a:spcBef>
                        <a:spcAft>
                          <a:spcPts val="0"/>
                        </a:spcAft>
                        <a:buNone/>
                      </a:pPr>
                      <a:r>
                        <a:rPr b="1" lang="en" sz="1000">
                          <a:latin typeface="Century Gothic"/>
                          <a:ea typeface="Century Gothic"/>
                          <a:cs typeface="Century Gothic"/>
                          <a:sym typeface="Century Gothic"/>
                        </a:rPr>
                        <a:t>Cookie Walk 4-6pm</a:t>
                      </a:r>
                      <a:endParaRPr b="1" sz="1000">
                        <a:latin typeface="Century Gothic"/>
                        <a:ea typeface="Century Gothic"/>
                        <a:cs typeface="Century Gothic"/>
                        <a:sym typeface="Century Gothic"/>
                      </a:endParaRPr>
                    </a:p>
                  </a:txBody>
                  <a:tcPr marT="0" marB="0" marR="73025" marL="73025"/>
                </a:tc>
                <a:tc>
                  <a:txBody>
                    <a:bodyPr/>
                    <a:lstStyle/>
                    <a:p>
                      <a:pPr indent="0" lvl="0" marL="0" rtl="0" algn="l">
                        <a:spcBef>
                          <a:spcPts val="0"/>
                        </a:spcBef>
                        <a:spcAft>
                          <a:spcPts val="0"/>
                        </a:spcAft>
                        <a:buNone/>
                      </a:pPr>
                      <a:r>
                        <a:rPr lang="en" sz="1600">
                          <a:latin typeface="Century Gothic"/>
                          <a:ea typeface="Century Gothic"/>
                          <a:cs typeface="Century Gothic"/>
                          <a:sym typeface="Century Gothic"/>
                        </a:rPr>
                        <a:t>7</a:t>
                      </a:r>
                      <a:endParaRPr sz="1600">
                        <a:latin typeface="Century Gothic"/>
                        <a:ea typeface="Century Gothic"/>
                        <a:cs typeface="Century Gothic"/>
                        <a:sym typeface="Century Gothic"/>
                      </a:endParaRPr>
                    </a:p>
                    <a:p>
                      <a:pPr indent="0" lvl="0" marL="0" rtl="0" algn="l">
                        <a:spcBef>
                          <a:spcPts val="0"/>
                        </a:spcBef>
                        <a:spcAft>
                          <a:spcPts val="0"/>
                        </a:spcAft>
                        <a:buNone/>
                      </a:pPr>
                      <a:r>
                        <a:t/>
                      </a:r>
                      <a:endParaRPr sz="1000">
                        <a:latin typeface="Century Gothic"/>
                        <a:ea typeface="Century Gothic"/>
                        <a:cs typeface="Century Gothic"/>
                        <a:sym typeface="Century Gothic"/>
                      </a:endParaRPr>
                    </a:p>
                  </a:txBody>
                  <a:tcPr marT="0" marB="0" marR="73025" marL="73025">
                    <a:solidFill>
                      <a:srgbClr val="F1F4EA"/>
                    </a:solidFill>
                  </a:tcPr>
                </a:tc>
              </a:tr>
              <a:tr h="1800275">
                <a:tc>
                  <a:txBody>
                    <a:bodyPr/>
                    <a:lstStyle/>
                    <a:p>
                      <a:pPr indent="0" lvl="0" marL="0" rtl="0" algn="l">
                        <a:spcBef>
                          <a:spcPts val="0"/>
                        </a:spcBef>
                        <a:spcAft>
                          <a:spcPts val="0"/>
                        </a:spcAft>
                        <a:buNone/>
                      </a:pPr>
                      <a:r>
                        <a:rPr lang="en" sz="1600">
                          <a:latin typeface="Century Gothic"/>
                          <a:ea typeface="Century Gothic"/>
                          <a:cs typeface="Century Gothic"/>
                          <a:sym typeface="Century Gothic"/>
                        </a:rPr>
                        <a:t>8</a:t>
                      </a:r>
                      <a:endParaRPr sz="1600">
                        <a:latin typeface="Century Gothic"/>
                        <a:ea typeface="Century Gothic"/>
                        <a:cs typeface="Century Gothic"/>
                        <a:sym typeface="Century Gothic"/>
                      </a:endParaRPr>
                    </a:p>
                  </a:txBody>
                  <a:tcPr marT="0" marB="0" marR="73025" marL="73025">
                    <a:solidFill>
                      <a:srgbClr val="F1F4EA"/>
                    </a:solidFill>
                  </a:tcPr>
                </a:tc>
                <a:tc>
                  <a:txBody>
                    <a:bodyPr/>
                    <a:lstStyle/>
                    <a:p>
                      <a:pPr indent="0" lvl="0" marL="0" rtl="0" algn="l">
                        <a:spcBef>
                          <a:spcPts val="0"/>
                        </a:spcBef>
                        <a:spcAft>
                          <a:spcPts val="0"/>
                        </a:spcAft>
                        <a:buNone/>
                      </a:pPr>
                      <a:r>
                        <a:rPr b="1" lang="en" sz="1600">
                          <a:latin typeface="Century Gothic"/>
                          <a:ea typeface="Century Gothic"/>
                          <a:cs typeface="Century Gothic"/>
                          <a:sym typeface="Century Gothic"/>
                        </a:rPr>
                        <a:t>9</a:t>
                      </a:r>
                      <a:endParaRPr b="1" sz="1600">
                        <a:latin typeface="Century Gothic"/>
                        <a:ea typeface="Century Gothic"/>
                        <a:cs typeface="Century Gothic"/>
                        <a:sym typeface="Century Gothic"/>
                      </a:endParaRPr>
                    </a:p>
                    <a:p>
                      <a:pPr indent="0" lvl="0" marL="0" rtl="0" algn="l">
                        <a:spcBef>
                          <a:spcPts val="0"/>
                        </a:spcBef>
                        <a:spcAft>
                          <a:spcPts val="0"/>
                        </a:spcAft>
                        <a:buNone/>
                      </a:pPr>
                      <a:r>
                        <a:t/>
                      </a:r>
                      <a:endParaRPr b="1" sz="1600">
                        <a:latin typeface="Century Gothic"/>
                        <a:ea typeface="Century Gothic"/>
                        <a:cs typeface="Century Gothic"/>
                        <a:sym typeface="Century Gothic"/>
                      </a:endParaRPr>
                    </a:p>
                    <a:p>
                      <a:pPr indent="0" lvl="0" marL="0" rtl="0" algn="l">
                        <a:spcBef>
                          <a:spcPts val="0"/>
                        </a:spcBef>
                        <a:spcAft>
                          <a:spcPts val="0"/>
                        </a:spcAft>
                        <a:buNone/>
                      </a:pPr>
                      <a:r>
                        <a:rPr lang="en" sz="1000">
                          <a:latin typeface="Century Gothic"/>
                          <a:ea typeface="Century Gothic"/>
                          <a:cs typeface="Century Gothic"/>
                          <a:sym typeface="Century Gothic"/>
                        </a:rPr>
                        <a:t>Raffle tickets to be returned today</a:t>
                      </a:r>
                      <a:endParaRPr sz="1000">
                        <a:latin typeface="Century Gothic"/>
                        <a:ea typeface="Century Gothic"/>
                        <a:cs typeface="Century Gothic"/>
                        <a:sym typeface="Century Gothic"/>
                      </a:endParaRPr>
                    </a:p>
                  </a:txBody>
                  <a:tcPr marT="0" marB="0" marR="73025" marL="73025"/>
                </a:tc>
                <a:tc>
                  <a:txBody>
                    <a:bodyPr/>
                    <a:lstStyle/>
                    <a:p>
                      <a:pPr indent="0" lvl="0" marL="0" rtl="0" algn="l">
                        <a:spcBef>
                          <a:spcPts val="0"/>
                        </a:spcBef>
                        <a:spcAft>
                          <a:spcPts val="0"/>
                        </a:spcAft>
                        <a:buNone/>
                      </a:pPr>
                      <a:r>
                        <a:rPr b="1" lang="en" sz="1600">
                          <a:latin typeface="Century Gothic"/>
                          <a:ea typeface="Century Gothic"/>
                          <a:cs typeface="Century Gothic"/>
                          <a:sym typeface="Century Gothic"/>
                        </a:rPr>
                        <a:t>10</a:t>
                      </a:r>
                      <a:endParaRPr sz="1600">
                        <a:latin typeface="Century Gothic"/>
                        <a:ea typeface="Century Gothic"/>
                        <a:cs typeface="Century Gothic"/>
                        <a:sym typeface="Century Gothic"/>
                      </a:endParaRPr>
                    </a:p>
                    <a:p>
                      <a:pPr indent="0" lvl="0" marL="0" rtl="0" algn="l">
                        <a:spcBef>
                          <a:spcPts val="0"/>
                        </a:spcBef>
                        <a:spcAft>
                          <a:spcPts val="0"/>
                        </a:spcAft>
                        <a:buNone/>
                      </a:pPr>
                      <a:r>
                        <a:t/>
                      </a:r>
                      <a:endParaRPr sz="1000">
                        <a:latin typeface="Century Gothic"/>
                        <a:ea typeface="Century Gothic"/>
                        <a:cs typeface="Century Gothic"/>
                        <a:sym typeface="Century Gothic"/>
                      </a:endParaRPr>
                    </a:p>
                    <a:p>
                      <a:pPr indent="0" lvl="0" marL="0" rtl="0" algn="l">
                        <a:spcBef>
                          <a:spcPts val="0"/>
                        </a:spcBef>
                        <a:spcAft>
                          <a:spcPts val="0"/>
                        </a:spcAft>
                        <a:buNone/>
                      </a:pPr>
                      <a:r>
                        <a:rPr lang="en" sz="1000">
                          <a:latin typeface="Century Gothic"/>
                          <a:ea typeface="Century Gothic"/>
                          <a:cs typeface="Century Gothic"/>
                          <a:sym typeface="Century Gothic"/>
                        </a:rPr>
                        <a:t>Field Trip forms to be completed online. Due today.</a:t>
                      </a:r>
                      <a:endParaRPr sz="1000">
                        <a:latin typeface="Century Gothic"/>
                        <a:ea typeface="Century Gothic"/>
                        <a:cs typeface="Century Gothic"/>
                        <a:sym typeface="Century Gothic"/>
                      </a:endParaRPr>
                    </a:p>
                    <a:p>
                      <a:pPr indent="0" lvl="0" marL="0" rtl="0" algn="l">
                        <a:spcBef>
                          <a:spcPts val="0"/>
                        </a:spcBef>
                        <a:spcAft>
                          <a:spcPts val="0"/>
                        </a:spcAft>
                        <a:buNone/>
                      </a:pPr>
                      <a:r>
                        <a:t/>
                      </a:r>
                      <a:endParaRPr sz="1000">
                        <a:latin typeface="Century Gothic"/>
                        <a:ea typeface="Century Gothic"/>
                        <a:cs typeface="Century Gothic"/>
                        <a:sym typeface="Century Gothic"/>
                      </a:endParaRPr>
                    </a:p>
                  </a:txBody>
                  <a:tcPr marT="0" marB="0" marR="73025" marL="73025"/>
                </a:tc>
                <a:tc>
                  <a:txBody>
                    <a:bodyPr/>
                    <a:lstStyle/>
                    <a:p>
                      <a:pPr indent="0" lvl="0" marL="0" rtl="0" algn="l">
                        <a:spcBef>
                          <a:spcPts val="0"/>
                        </a:spcBef>
                        <a:spcAft>
                          <a:spcPts val="0"/>
                        </a:spcAft>
                        <a:buNone/>
                      </a:pPr>
                      <a:r>
                        <a:rPr b="1" lang="en" sz="1600">
                          <a:latin typeface="Century Gothic"/>
                          <a:ea typeface="Century Gothic"/>
                          <a:cs typeface="Century Gothic"/>
                          <a:sym typeface="Century Gothic"/>
                        </a:rPr>
                        <a:t>11</a:t>
                      </a:r>
                      <a:endParaRPr b="1" sz="1600">
                        <a:latin typeface="Century Gothic"/>
                        <a:ea typeface="Century Gothic"/>
                        <a:cs typeface="Century Gothic"/>
                        <a:sym typeface="Century Gothic"/>
                      </a:endParaRPr>
                    </a:p>
                    <a:p>
                      <a:pPr indent="0" lvl="0" marL="0" rtl="0" algn="l">
                        <a:spcBef>
                          <a:spcPts val="0"/>
                        </a:spcBef>
                        <a:spcAft>
                          <a:spcPts val="0"/>
                        </a:spcAft>
                        <a:buNone/>
                      </a:pPr>
                      <a:r>
                        <a:t/>
                      </a:r>
                      <a:endParaRPr sz="1000">
                        <a:latin typeface="Century Gothic"/>
                        <a:ea typeface="Century Gothic"/>
                        <a:cs typeface="Century Gothic"/>
                        <a:sym typeface="Century Gothic"/>
                      </a:endParaRPr>
                    </a:p>
                    <a:p>
                      <a:pPr indent="0" lvl="0" marL="0" rtl="0" algn="l">
                        <a:spcBef>
                          <a:spcPts val="0"/>
                        </a:spcBef>
                        <a:spcAft>
                          <a:spcPts val="0"/>
                        </a:spcAft>
                        <a:buNone/>
                      </a:pPr>
                      <a:r>
                        <a:t/>
                      </a:r>
                      <a:endParaRPr sz="1000">
                        <a:latin typeface="Century Gothic"/>
                        <a:ea typeface="Century Gothic"/>
                        <a:cs typeface="Century Gothic"/>
                        <a:sym typeface="Century Gothic"/>
                      </a:endParaRPr>
                    </a:p>
                    <a:p>
                      <a:pPr indent="0" lvl="0" marL="0" rtl="0" algn="l">
                        <a:spcBef>
                          <a:spcPts val="0"/>
                        </a:spcBef>
                        <a:spcAft>
                          <a:spcPts val="0"/>
                        </a:spcAft>
                        <a:buNone/>
                      </a:pPr>
                      <a:r>
                        <a:t/>
                      </a:r>
                      <a:endParaRPr sz="1000">
                        <a:latin typeface="Century Gothic"/>
                        <a:ea typeface="Century Gothic"/>
                        <a:cs typeface="Century Gothic"/>
                        <a:sym typeface="Century Gothic"/>
                      </a:endParaRPr>
                    </a:p>
                    <a:p>
                      <a:pPr indent="0" lvl="0" marL="0" rtl="0" algn="l">
                        <a:spcBef>
                          <a:spcPts val="0"/>
                        </a:spcBef>
                        <a:spcAft>
                          <a:spcPts val="0"/>
                        </a:spcAft>
                        <a:buNone/>
                      </a:pPr>
                      <a:r>
                        <a:t/>
                      </a:r>
                      <a:endParaRPr sz="1000">
                        <a:latin typeface="Century Gothic"/>
                        <a:ea typeface="Century Gothic"/>
                        <a:cs typeface="Century Gothic"/>
                        <a:sym typeface="Century Gothic"/>
                      </a:endParaRPr>
                    </a:p>
                    <a:p>
                      <a:pPr indent="0" lvl="0" marL="0" rtl="0" algn="l">
                        <a:spcBef>
                          <a:spcPts val="0"/>
                        </a:spcBef>
                        <a:spcAft>
                          <a:spcPts val="0"/>
                        </a:spcAft>
                        <a:buNone/>
                      </a:pPr>
                      <a:r>
                        <a:rPr lang="en" sz="1000">
                          <a:latin typeface="Century Gothic"/>
                          <a:ea typeface="Century Gothic"/>
                          <a:cs typeface="Century Gothic"/>
                          <a:sym typeface="Century Gothic"/>
                        </a:rPr>
                        <a:t>Grinchmas</a:t>
                      </a:r>
                      <a:endParaRPr sz="1000">
                        <a:latin typeface="Century Gothic"/>
                        <a:ea typeface="Century Gothic"/>
                        <a:cs typeface="Century Gothic"/>
                        <a:sym typeface="Century Gothic"/>
                      </a:endParaRPr>
                    </a:p>
                    <a:p>
                      <a:pPr indent="0" lvl="0" marL="0" rtl="0" algn="l">
                        <a:spcBef>
                          <a:spcPts val="0"/>
                        </a:spcBef>
                        <a:spcAft>
                          <a:spcPts val="0"/>
                        </a:spcAft>
                        <a:buNone/>
                      </a:pPr>
                      <a:r>
                        <a:rPr lang="en" sz="1000">
                          <a:latin typeface="Century Gothic"/>
                          <a:ea typeface="Century Gothic"/>
                          <a:cs typeface="Century Gothic"/>
                          <a:sym typeface="Century Gothic"/>
                        </a:rPr>
                        <a:t>3:30 - 6pm</a:t>
                      </a:r>
                      <a:endParaRPr sz="1000">
                        <a:latin typeface="Century Gothic"/>
                        <a:ea typeface="Century Gothic"/>
                        <a:cs typeface="Century Gothic"/>
                        <a:sym typeface="Century Gothic"/>
                      </a:endParaRPr>
                    </a:p>
                    <a:p>
                      <a:pPr indent="0" lvl="0" marL="0" rtl="0" algn="l">
                        <a:spcBef>
                          <a:spcPts val="0"/>
                        </a:spcBef>
                        <a:spcAft>
                          <a:spcPts val="0"/>
                        </a:spcAft>
                        <a:buNone/>
                      </a:pPr>
                      <a:r>
                        <a:t/>
                      </a:r>
                      <a:endParaRPr sz="1000">
                        <a:latin typeface="Century Gothic"/>
                        <a:ea typeface="Century Gothic"/>
                        <a:cs typeface="Century Gothic"/>
                        <a:sym typeface="Century Gothic"/>
                      </a:endParaRPr>
                    </a:p>
                    <a:p>
                      <a:pPr indent="0" lvl="0" marL="0" rtl="0" algn="l">
                        <a:spcBef>
                          <a:spcPts val="0"/>
                        </a:spcBef>
                        <a:spcAft>
                          <a:spcPts val="0"/>
                        </a:spcAft>
                        <a:buNone/>
                      </a:pPr>
                      <a:r>
                        <a:t/>
                      </a:r>
                      <a:endParaRPr sz="1000">
                        <a:latin typeface="Century Gothic"/>
                        <a:ea typeface="Century Gothic"/>
                        <a:cs typeface="Century Gothic"/>
                        <a:sym typeface="Century Gothic"/>
                      </a:endParaRPr>
                    </a:p>
                  </a:txBody>
                  <a:tcPr marT="0" marB="0" marR="73025" marL="73025"/>
                </a:tc>
                <a:tc>
                  <a:txBody>
                    <a:bodyPr/>
                    <a:lstStyle/>
                    <a:p>
                      <a:pPr indent="0" lvl="0" marL="0" rtl="0" algn="l">
                        <a:spcBef>
                          <a:spcPts val="0"/>
                        </a:spcBef>
                        <a:spcAft>
                          <a:spcPts val="0"/>
                        </a:spcAft>
                        <a:buNone/>
                      </a:pPr>
                      <a:r>
                        <a:rPr b="1" lang="en" sz="1600">
                          <a:latin typeface="Century Gothic"/>
                          <a:ea typeface="Century Gothic"/>
                          <a:cs typeface="Century Gothic"/>
                          <a:sym typeface="Century Gothic"/>
                        </a:rPr>
                        <a:t>12</a:t>
                      </a:r>
                      <a:endParaRPr b="1" sz="1600">
                        <a:latin typeface="Century Gothic"/>
                        <a:ea typeface="Century Gothic"/>
                        <a:cs typeface="Century Gothic"/>
                        <a:sym typeface="Century Gothic"/>
                      </a:endParaRPr>
                    </a:p>
                    <a:p>
                      <a:pPr indent="0" lvl="0" marL="0" rtl="0" algn="l">
                        <a:spcBef>
                          <a:spcPts val="0"/>
                        </a:spcBef>
                        <a:spcAft>
                          <a:spcPts val="0"/>
                        </a:spcAft>
                        <a:buNone/>
                      </a:pPr>
                      <a:r>
                        <a:t/>
                      </a:r>
                      <a:endParaRPr sz="1000">
                        <a:latin typeface="Century Gothic"/>
                        <a:ea typeface="Century Gothic"/>
                        <a:cs typeface="Century Gothic"/>
                        <a:sym typeface="Century Gothic"/>
                      </a:endParaRPr>
                    </a:p>
                    <a:p>
                      <a:pPr indent="0" lvl="0" marL="0" rtl="0" algn="l">
                        <a:spcBef>
                          <a:spcPts val="0"/>
                        </a:spcBef>
                        <a:spcAft>
                          <a:spcPts val="0"/>
                        </a:spcAft>
                        <a:buNone/>
                      </a:pPr>
                      <a:r>
                        <a:rPr lang="en" sz="1000">
                          <a:latin typeface="Century Gothic"/>
                          <a:ea typeface="Century Gothic"/>
                          <a:cs typeface="Century Gothic"/>
                          <a:sym typeface="Century Gothic"/>
                        </a:rPr>
                        <a:t>Christmas Concert 7pm</a:t>
                      </a:r>
                      <a:endParaRPr sz="1000">
                        <a:latin typeface="Century Gothic"/>
                        <a:ea typeface="Century Gothic"/>
                        <a:cs typeface="Century Gothic"/>
                        <a:sym typeface="Century Gothic"/>
                      </a:endParaRPr>
                    </a:p>
                    <a:p>
                      <a:pPr indent="0" lvl="0" marL="0" rtl="0" algn="l">
                        <a:spcBef>
                          <a:spcPts val="0"/>
                        </a:spcBef>
                        <a:spcAft>
                          <a:spcPts val="0"/>
                        </a:spcAft>
                        <a:buNone/>
                      </a:pPr>
                      <a:r>
                        <a:rPr lang="en" sz="1000">
                          <a:latin typeface="Century Gothic"/>
                          <a:ea typeface="Century Gothic"/>
                          <a:cs typeface="Century Gothic"/>
                          <a:sym typeface="Century Gothic"/>
                        </a:rPr>
                        <a:t>Ugly Xmas Sweater Day</a:t>
                      </a:r>
                      <a:endParaRPr sz="1000">
                        <a:latin typeface="Century Gothic"/>
                        <a:ea typeface="Century Gothic"/>
                        <a:cs typeface="Century Gothic"/>
                        <a:sym typeface="Century Gothic"/>
                      </a:endParaRPr>
                    </a:p>
                    <a:p>
                      <a:pPr indent="0" lvl="0" marL="0" rtl="0" algn="l">
                        <a:spcBef>
                          <a:spcPts val="0"/>
                        </a:spcBef>
                        <a:spcAft>
                          <a:spcPts val="0"/>
                        </a:spcAft>
                        <a:buNone/>
                      </a:pPr>
                      <a:r>
                        <a:rPr lang="en" sz="1000">
                          <a:latin typeface="Century Gothic"/>
                          <a:ea typeface="Century Gothic"/>
                          <a:cs typeface="Century Gothic"/>
                          <a:sym typeface="Century Gothic"/>
                        </a:rPr>
                        <a:t>Pizza Lunch</a:t>
                      </a:r>
                      <a:endParaRPr sz="1000">
                        <a:latin typeface="Century Gothic"/>
                        <a:ea typeface="Century Gothic"/>
                        <a:cs typeface="Century Gothic"/>
                        <a:sym typeface="Century Gothic"/>
                      </a:endParaRPr>
                    </a:p>
                  </a:txBody>
                  <a:tcPr marT="0" marB="0" marR="73025" marL="73025"/>
                </a:tc>
                <a:tc>
                  <a:txBody>
                    <a:bodyPr/>
                    <a:lstStyle/>
                    <a:p>
                      <a:pPr indent="0" lvl="0" marL="0" rtl="0" algn="l">
                        <a:spcBef>
                          <a:spcPts val="0"/>
                        </a:spcBef>
                        <a:spcAft>
                          <a:spcPts val="0"/>
                        </a:spcAft>
                        <a:buNone/>
                      </a:pPr>
                      <a:r>
                        <a:rPr b="1" lang="en" sz="1600">
                          <a:latin typeface="Century Gothic"/>
                          <a:ea typeface="Century Gothic"/>
                          <a:cs typeface="Century Gothic"/>
                          <a:sym typeface="Century Gothic"/>
                        </a:rPr>
                        <a:t>13</a:t>
                      </a:r>
                      <a:endParaRPr b="1" sz="1600">
                        <a:latin typeface="Century Gothic"/>
                        <a:ea typeface="Century Gothic"/>
                        <a:cs typeface="Century Gothic"/>
                        <a:sym typeface="Century Gothic"/>
                      </a:endParaRPr>
                    </a:p>
                    <a:p>
                      <a:pPr indent="0" lvl="0" marL="0" rtl="0" algn="l">
                        <a:spcBef>
                          <a:spcPts val="0"/>
                        </a:spcBef>
                        <a:spcAft>
                          <a:spcPts val="0"/>
                        </a:spcAft>
                        <a:buNone/>
                      </a:pPr>
                      <a:r>
                        <a:t/>
                      </a:r>
                      <a:endParaRPr sz="1000">
                        <a:latin typeface="Century Gothic"/>
                        <a:ea typeface="Century Gothic"/>
                        <a:cs typeface="Century Gothic"/>
                        <a:sym typeface="Century Gothic"/>
                      </a:endParaRPr>
                    </a:p>
                    <a:p>
                      <a:pPr indent="0" lvl="0" marL="0" rtl="0" algn="l">
                        <a:spcBef>
                          <a:spcPts val="0"/>
                        </a:spcBef>
                        <a:spcAft>
                          <a:spcPts val="0"/>
                        </a:spcAft>
                        <a:buNone/>
                      </a:pPr>
                      <a:r>
                        <a:rPr lang="en" sz="1000">
                          <a:latin typeface="Century Gothic"/>
                          <a:ea typeface="Century Gothic"/>
                          <a:cs typeface="Century Gothic"/>
                          <a:sym typeface="Century Gothic"/>
                        </a:rPr>
                        <a:t>RR Non School Day</a:t>
                      </a:r>
                      <a:endParaRPr sz="1000">
                        <a:latin typeface="Century Gothic"/>
                        <a:ea typeface="Century Gothic"/>
                        <a:cs typeface="Century Gothic"/>
                        <a:sym typeface="Century Gothic"/>
                      </a:endParaRPr>
                    </a:p>
                  </a:txBody>
                  <a:tcPr marT="0" marB="0" marR="73025" marL="73025"/>
                </a:tc>
                <a:tc>
                  <a:txBody>
                    <a:bodyPr/>
                    <a:lstStyle/>
                    <a:p>
                      <a:pPr indent="0" lvl="0" marL="0" rtl="0" algn="l">
                        <a:spcBef>
                          <a:spcPts val="0"/>
                        </a:spcBef>
                        <a:spcAft>
                          <a:spcPts val="0"/>
                        </a:spcAft>
                        <a:buNone/>
                      </a:pPr>
                      <a:r>
                        <a:rPr lang="en" sz="1600">
                          <a:latin typeface="Century Gothic"/>
                          <a:ea typeface="Century Gothic"/>
                          <a:cs typeface="Century Gothic"/>
                          <a:sym typeface="Century Gothic"/>
                        </a:rPr>
                        <a:t>14</a:t>
                      </a:r>
                      <a:endParaRPr sz="1600">
                        <a:latin typeface="Century Gothic"/>
                        <a:ea typeface="Century Gothic"/>
                        <a:cs typeface="Century Gothic"/>
                        <a:sym typeface="Century Gothic"/>
                      </a:endParaRPr>
                    </a:p>
                    <a:p>
                      <a:pPr indent="0" lvl="0" marL="0" rtl="0" algn="l">
                        <a:spcBef>
                          <a:spcPts val="0"/>
                        </a:spcBef>
                        <a:spcAft>
                          <a:spcPts val="0"/>
                        </a:spcAft>
                        <a:buNone/>
                      </a:pPr>
                      <a:r>
                        <a:t/>
                      </a:r>
                      <a:endParaRPr sz="1000">
                        <a:latin typeface="Century Gothic"/>
                        <a:ea typeface="Century Gothic"/>
                        <a:cs typeface="Century Gothic"/>
                        <a:sym typeface="Century Gothic"/>
                      </a:endParaRPr>
                    </a:p>
                  </a:txBody>
                  <a:tcPr marT="0" marB="0" marR="73025" marL="73025">
                    <a:solidFill>
                      <a:srgbClr val="F1F4EA"/>
                    </a:solidFill>
                  </a:tcPr>
                </a:tc>
              </a:tr>
              <a:tr h="1800275">
                <a:tc>
                  <a:txBody>
                    <a:bodyPr/>
                    <a:lstStyle/>
                    <a:p>
                      <a:pPr indent="0" lvl="0" marL="0" rtl="0" algn="l">
                        <a:spcBef>
                          <a:spcPts val="0"/>
                        </a:spcBef>
                        <a:spcAft>
                          <a:spcPts val="0"/>
                        </a:spcAft>
                        <a:buNone/>
                      </a:pPr>
                      <a:r>
                        <a:rPr lang="en" sz="1600">
                          <a:latin typeface="Century Gothic"/>
                          <a:ea typeface="Century Gothic"/>
                          <a:cs typeface="Century Gothic"/>
                          <a:sym typeface="Century Gothic"/>
                        </a:rPr>
                        <a:t>15</a:t>
                      </a:r>
                      <a:endParaRPr sz="1600">
                        <a:latin typeface="Century Gothic"/>
                        <a:ea typeface="Century Gothic"/>
                        <a:cs typeface="Century Gothic"/>
                        <a:sym typeface="Century Gothic"/>
                      </a:endParaRPr>
                    </a:p>
                  </a:txBody>
                  <a:tcPr marT="0" marB="0" marR="73025" marL="73025">
                    <a:solidFill>
                      <a:srgbClr val="F1F4EA"/>
                    </a:solidFill>
                  </a:tcPr>
                </a:tc>
                <a:tc>
                  <a:txBody>
                    <a:bodyPr/>
                    <a:lstStyle/>
                    <a:p>
                      <a:pPr indent="0" lvl="0" marL="0" rtl="0" algn="l">
                        <a:spcBef>
                          <a:spcPts val="0"/>
                        </a:spcBef>
                        <a:spcAft>
                          <a:spcPts val="0"/>
                        </a:spcAft>
                        <a:buNone/>
                      </a:pPr>
                      <a:r>
                        <a:rPr b="1" lang="en" sz="1600">
                          <a:latin typeface="Century Gothic"/>
                          <a:ea typeface="Century Gothic"/>
                          <a:cs typeface="Century Gothic"/>
                          <a:sym typeface="Century Gothic"/>
                        </a:rPr>
                        <a:t>16</a:t>
                      </a:r>
                      <a:endParaRPr b="1" sz="1600">
                        <a:latin typeface="Century Gothic"/>
                        <a:ea typeface="Century Gothic"/>
                        <a:cs typeface="Century Gothic"/>
                        <a:sym typeface="Century Gothic"/>
                      </a:endParaRPr>
                    </a:p>
                  </a:txBody>
                  <a:tcPr marT="0" marB="0" marR="73025" marL="73025"/>
                </a:tc>
                <a:tc>
                  <a:txBody>
                    <a:bodyPr/>
                    <a:lstStyle/>
                    <a:p>
                      <a:pPr indent="0" lvl="0" marL="0" rtl="0" algn="l">
                        <a:spcBef>
                          <a:spcPts val="0"/>
                        </a:spcBef>
                        <a:spcAft>
                          <a:spcPts val="0"/>
                        </a:spcAft>
                        <a:buNone/>
                      </a:pPr>
                      <a:r>
                        <a:rPr b="1" lang="en" sz="1600">
                          <a:latin typeface="Century Gothic"/>
                          <a:ea typeface="Century Gothic"/>
                          <a:cs typeface="Century Gothic"/>
                          <a:sym typeface="Century Gothic"/>
                        </a:rPr>
                        <a:t>17</a:t>
                      </a:r>
                      <a:endParaRPr b="1" sz="1600">
                        <a:latin typeface="Century Gothic"/>
                        <a:ea typeface="Century Gothic"/>
                        <a:cs typeface="Century Gothic"/>
                        <a:sym typeface="Century Gothic"/>
                      </a:endParaRPr>
                    </a:p>
                    <a:p>
                      <a:pPr indent="0" lvl="0" marL="0" rtl="0" algn="l">
                        <a:spcBef>
                          <a:spcPts val="0"/>
                        </a:spcBef>
                        <a:spcAft>
                          <a:spcPts val="0"/>
                        </a:spcAft>
                        <a:buNone/>
                      </a:pPr>
                      <a:r>
                        <a:t/>
                      </a:r>
                      <a:endParaRPr sz="1000">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Singing with Seniors</a:t>
                      </a:r>
                      <a:endParaRPr sz="1000">
                        <a:latin typeface="Century Gothic"/>
                        <a:ea typeface="Century Gothic"/>
                        <a:cs typeface="Century Gothic"/>
                        <a:sym typeface="Century Gothic"/>
                      </a:endParaRPr>
                    </a:p>
                  </a:txBody>
                  <a:tcPr marT="0" marB="0" marR="73025" marL="73025"/>
                </a:tc>
                <a:tc>
                  <a:txBody>
                    <a:bodyPr/>
                    <a:lstStyle/>
                    <a:p>
                      <a:pPr indent="0" lvl="0" marL="0" rtl="0" algn="l">
                        <a:spcBef>
                          <a:spcPts val="0"/>
                        </a:spcBef>
                        <a:spcAft>
                          <a:spcPts val="0"/>
                        </a:spcAft>
                        <a:buNone/>
                      </a:pPr>
                      <a:r>
                        <a:rPr b="1" lang="en" sz="1600">
                          <a:latin typeface="Century Gothic"/>
                          <a:ea typeface="Century Gothic"/>
                          <a:cs typeface="Century Gothic"/>
                          <a:sym typeface="Century Gothic"/>
                        </a:rPr>
                        <a:t>18</a:t>
                      </a:r>
                      <a:endParaRPr b="1" sz="1600">
                        <a:latin typeface="Century Gothic"/>
                        <a:ea typeface="Century Gothic"/>
                        <a:cs typeface="Century Gothic"/>
                        <a:sym typeface="Century Gothic"/>
                      </a:endParaRPr>
                    </a:p>
                    <a:p>
                      <a:pPr indent="0" lvl="0" marL="0" rtl="0" algn="l">
                        <a:spcBef>
                          <a:spcPts val="0"/>
                        </a:spcBef>
                        <a:spcAft>
                          <a:spcPts val="0"/>
                        </a:spcAft>
                        <a:buNone/>
                      </a:pPr>
                      <a:r>
                        <a:t/>
                      </a:r>
                      <a:endParaRPr sz="1000">
                        <a:latin typeface="Century Gothic"/>
                        <a:ea typeface="Century Gothic"/>
                        <a:cs typeface="Century Gothic"/>
                        <a:sym typeface="Century Gothic"/>
                      </a:endParaRPr>
                    </a:p>
                  </a:txBody>
                  <a:tcPr marT="0" marB="0" marR="73025" marL="73025"/>
                </a:tc>
                <a:tc>
                  <a:txBody>
                    <a:bodyPr/>
                    <a:lstStyle/>
                    <a:p>
                      <a:pPr indent="0" lvl="0" marL="0" rtl="0" algn="l">
                        <a:spcBef>
                          <a:spcPts val="0"/>
                        </a:spcBef>
                        <a:spcAft>
                          <a:spcPts val="0"/>
                        </a:spcAft>
                        <a:buNone/>
                      </a:pPr>
                      <a:r>
                        <a:rPr b="1" lang="en" sz="1600">
                          <a:latin typeface="Century Gothic"/>
                          <a:ea typeface="Century Gothic"/>
                          <a:cs typeface="Century Gothic"/>
                          <a:sym typeface="Century Gothic"/>
                        </a:rPr>
                        <a:t>19</a:t>
                      </a:r>
                      <a:endParaRPr b="1" sz="1600">
                        <a:latin typeface="Century Gothic"/>
                        <a:ea typeface="Century Gothic"/>
                        <a:cs typeface="Century Gothic"/>
                        <a:sym typeface="Century Gothic"/>
                      </a:endParaRPr>
                    </a:p>
                    <a:p>
                      <a:pPr indent="0" lvl="0" marL="0" rtl="0" algn="l">
                        <a:spcBef>
                          <a:spcPts val="0"/>
                        </a:spcBef>
                        <a:spcAft>
                          <a:spcPts val="0"/>
                        </a:spcAft>
                        <a:buNone/>
                      </a:pPr>
                      <a:r>
                        <a:t/>
                      </a:r>
                      <a:endParaRPr sz="1000">
                        <a:latin typeface="Century Gothic"/>
                        <a:ea typeface="Century Gothic"/>
                        <a:cs typeface="Century Gothic"/>
                        <a:sym typeface="Century Gothic"/>
                      </a:endParaRPr>
                    </a:p>
                    <a:p>
                      <a:pPr indent="0" lvl="0" marL="0" rtl="0" algn="l">
                        <a:spcBef>
                          <a:spcPts val="0"/>
                        </a:spcBef>
                        <a:spcAft>
                          <a:spcPts val="0"/>
                        </a:spcAft>
                        <a:buNone/>
                      </a:pPr>
                      <a:r>
                        <a:rPr lang="en" sz="1000">
                          <a:latin typeface="Century Gothic"/>
                          <a:ea typeface="Century Gothic"/>
                          <a:cs typeface="Century Gothic"/>
                          <a:sym typeface="Century Gothic"/>
                        </a:rPr>
                        <a:t>PJ / Movie / Craft Day</a:t>
                      </a:r>
                      <a:endParaRPr sz="1000">
                        <a:latin typeface="Century Gothic"/>
                        <a:ea typeface="Century Gothic"/>
                        <a:cs typeface="Century Gothic"/>
                        <a:sym typeface="Century Gothic"/>
                      </a:endParaRPr>
                    </a:p>
                    <a:p>
                      <a:pPr indent="0" lvl="0" marL="0" rtl="0" algn="l">
                        <a:spcBef>
                          <a:spcPts val="0"/>
                        </a:spcBef>
                        <a:spcAft>
                          <a:spcPts val="0"/>
                        </a:spcAft>
                        <a:buNone/>
                      </a:pPr>
                      <a:r>
                        <a:rPr lang="en" sz="1000">
                          <a:latin typeface="Century Gothic"/>
                          <a:ea typeface="Century Gothic"/>
                          <a:cs typeface="Century Gothic"/>
                          <a:sym typeface="Century Gothic"/>
                        </a:rPr>
                        <a:t>Hot Dog Day</a:t>
                      </a:r>
                      <a:endParaRPr sz="1000">
                        <a:latin typeface="Century Gothic"/>
                        <a:ea typeface="Century Gothic"/>
                        <a:cs typeface="Century Gothic"/>
                        <a:sym typeface="Century Gothic"/>
                      </a:endParaRPr>
                    </a:p>
                  </a:txBody>
                  <a:tcPr marT="0" marB="0" marR="73025" marL="73025"/>
                </a:tc>
                <a:tc>
                  <a:txBody>
                    <a:bodyPr/>
                    <a:lstStyle/>
                    <a:p>
                      <a:pPr indent="0" lvl="0" marL="0" rtl="0" algn="l">
                        <a:spcBef>
                          <a:spcPts val="0"/>
                        </a:spcBef>
                        <a:spcAft>
                          <a:spcPts val="0"/>
                        </a:spcAft>
                        <a:buNone/>
                      </a:pPr>
                      <a:r>
                        <a:rPr b="1" lang="en" sz="1600">
                          <a:latin typeface="Century Gothic"/>
                          <a:ea typeface="Century Gothic"/>
                          <a:cs typeface="Century Gothic"/>
                          <a:sym typeface="Century Gothic"/>
                        </a:rPr>
                        <a:t>20</a:t>
                      </a:r>
                      <a:endParaRPr b="1" sz="1600">
                        <a:latin typeface="Century Gothic"/>
                        <a:ea typeface="Century Gothic"/>
                        <a:cs typeface="Century Gothic"/>
                        <a:sym typeface="Century Gothic"/>
                      </a:endParaRPr>
                    </a:p>
                    <a:p>
                      <a:pPr indent="0" lvl="0" marL="0" rtl="0" algn="l">
                        <a:spcBef>
                          <a:spcPts val="0"/>
                        </a:spcBef>
                        <a:spcAft>
                          <a:spcPts val="0"/>
                        </a:spcAft>
                        <a:buNone/>
                      </a:pPr>
                      <a:r>
                        <a:t/>
                      </a:r>
                      <a:endParaRPr sz="1000">
                        <a:latin typeface="Century Gothic"/>
                        <a:ea typeface="Century Gothic"/>
                        <a:cs typeface="Century Gothic"/>
                        <a:sym typeface="Century Gothic"/>
                      </a:endParaRPr>
                    </a:p>
                    <a:p>
                      <a:pPr indent="0" lvl="0" marL="0" rtl="0" algn="l">
                        <a:spcBef>
                          <a:spcPts val="0"/>
                        </a:spcBef>
                        <a:spcAft>
                          <a:spcPts val="0"/>
                        </a:spcAft>
                        <a:buNone/>
                      </a:pPr>
                      <a:r>
                        <a:rPr lang="en" sz="1000">
                          <a:latin typeface="Century Gothic"/>
                          <a:ea typeface="Century Gothic"/>
                          <a:cs typeface="Century Gothic"/>
                          <a:sym typeface="Century Gothic"/>
                        </a:rPr>
                        <a:t>RR Non School Day</a:t>
                      </a:r>
                      <a:endParaRPr sz="1000">
                        <a:latin typeface="Century Gothic"/>
                        <a:ea typeface="Century Gothic"/>
                        <a:cs typeface="Century Gothic"/>
                        <a:sym typeface="Century Gothic"/>
                      </a:endParaRPr>
                    </a:p>
                  </a:txBody>
                  <a:tcPr marT="0" marB="0" marR="73025" marL="73025"/>
                </a:tc>
                <a:tc>
                  <a:txBody>
                    <a:bodyPr/>
                    <a:lstStyle/>
                    <a:p>
                      <a:pPr indent="0" lvl="0" marL="0" rtl="0" algn="l">
                        <a:spcBef>
                          <a:spcPts val="0"/>
                        </a:spcBef>
                        <a:spcAft>
                          <a:spcPts val="0"/>
                        </a:spcAft>
                        <a:buNone/>
                      </a:pPr>
                      <a:r>
                        <a:rPr lang="en" sz="1600">
                          <a:latin typeface="Century Gothic"/>
                          <a:ea typeface="Century Gothic"/>
                          <a:cs typeface="Century Gothic"/>
                          <a:sym typeface="Century Gothic"/>
                        </a:rPr>
                        <a:t>21</a:t>
                      </a:r>
                      <a:endParaRPr sz="1600">
                        <a:latin typeface="Century Gothic"/>
                        <a:ea typeface="Century Gothic"/>
                        <a:cs typeface="Century Gothic"/>
                        <a:sym typeface="Century Gothic"/>
                      </a:endParaRPr>
                    </a:p>
                    <a:p>
                      <a:pPr indent="0" lvl="0" marL="0" rtl="0" algn="l">
                        <a:spcBef>
                          <a:spcPts val="0"/>
                        </a:spcBef>
                        <a:spcAft>
                          <a:spcPts val="0"/>
                        </a:spcAft>
                        <a:buNone/>
                      </a:pPr>
                      <a:r>
                        <a:t/>
                      </a:r>
                      <a:endParaRPr sz="1000">
                        <a:latin typeface="Century Gothic"/>
                        <a:ea typeface="Century Gothic"/>
                        <a:cs typeface="Century Gothic"/>
                        <a:sym typeface="Century Gothic"/>
                      </a:endParaRPr>
                    </a:p>
                  </a:txBody>
                  <a:tcPr marT="0" marB="0" marR="73025" marL="73025">
                    <a:solidFill>
                      <a:srgbClr val="F1F4EA"/>
                    </a:solidFill>
                  </a:tcPr>
                </a:tc>
              </a:tr>
              <a:tr h="1800275">
                <a:tc>
                  <a:txBody>
                    <a:bodyPr/>
                    <a:lstStyle/>
                    <a:p>
                      <a:pPr indent="0" lvl="0" marL="0" rtl="0" algn="l">
                        <a:spcBef>
                          <a:spcPts val="0"/>
                        </a:spcBef>
                        <a:spcAft>
                          <a:spcPts val="0"/>
                        </a:spcAft>
                        <a:buNone/>
                      </a:pPr>
                      <a:r>
                        <a:rPr lang="en" sz="1600">
                          <a:latin typeface="Century Gothic"/>
                          <a:ea typeface="Century Gothic"/>
                          <a:cs typeface="Century Gothic"/>
                          <a:sym typeface="Century Gothic"/>
                        </a:rPr>
                        <a:t>22</a:t>
                      </a:r>
                      <a:endParaRPr sz="1600">
                        <a:latin typeface="Century Gothic"/>
                        <a:ea typeface="Century Gothic"/>
                        <a:cs typeface="Century Gothic"/>
                        <a:sym typeface="Century Gothic"/>
                      </a:endParaRPr>
                    </a:p>
                  </a:txBody>
                  <a:tcPr marT="0" marB="0" marR="73025" marL="73025">
                    <a:solidFill>
                      <a:srgbClr val="F1F4EA"/>
                    </a:solidFill>
                  </a:tcPr>
                </a:tc>
                <a:tc>
                  <a:txBody>
                    <a:bodyPr/>
                    <a:lstStyle/>
                    <a:p>
                      <a:pPr indent="0" lvl="0" marL="0" rtl="0" algn="l">
                        <a:spcBef>
                          <a:spcPts val="0"/>
                        </a:spcBef>
                        <a:spcAft>
                          <a:spcPts val="0"/>
                        </a:spcAft>
                        <a:buNone/>
                      </a:pPr>
                      <a:r>
                        <a:rPr b="1" lang="en" sz="1600">
                          <a:latin typeface="Century Gothic"/>
                          <a:ea typeface="Century Gothic"/>
                          <a:cs typeface="Century Gothic"/>
                          <a:sym typeface="Century Gothic"/>
                        </a:rPr>
                        <a:t>23</a:t>
                      </a:r>
                      <a:endParaRPr b="1" sz="1600">
                        <a:latin typeface="Century Gothic"/>
                        <a:ea typeface="Century Gothic"/>
                        <a:cs typeface="Century Gothic"/>
                        <a:sym typeface="Century Gothic"/>
                      </a:endParaRPr>
                    </a:p>
                    <a:p>
                      <a:pPr indent="0" lvl="0" marL="0" rtl="0" algn="l">
                        <a:spcBef>
                          <a:spcPts val="0"/>
                        </a:spcBef>
                        <a:spcAft>
                          <a:spcPts val="0"/>
                        </a:spcAft>
                        <a:buNone/>
                      </a:pPr>
                      <a:r>
                        <a:rPr lang="en" sz="1000">
                          <a:latin typeface="Century Gothic"/>
                          <a:ea typeface="Century Gothic"/>
                          <a:cs typeface="Century Gothic"/>
                          <a:sym typeface="Century Gothic"/>
                        </a:rPr>
                        <a:t>Christmas Break</a:t>
                      </a:r>
                      <a:endParaRPr sz="1000">
                        <a:latin typeface="Century Gothic"/>
                        <a:ea typeface="Century Gothic"/>
                        <a:cs typeface="Century Gothic"/>
                        <a:sym typeface="Century Gothic"/>
                      </a:endParaRPr>
                    </a:p>
                  </a:txBody>
                  <a:tcPr marT="0" marB="0" marR="73025" marL="73025"/>
                </a:tc>
                <a:tc>
                  <a:txBody>
                    <a:bodyPr/>
                    <a:lstStyle/>
                    <a:p>
                      <a:pPr indent="0" lvl="0" marL="0" rtl="0" algn="l">
                        <a:spcBef>
                          <a:spcPts val="0"/>
                        </a:spcBef>
                        <a:spcAft>
                          <a:spcPts val="0"/>
                        </a:spcAft>
                        <a:buNone/>
                      </a:pPr>
                      <a:r>
                        <a:rPr b="1" lang="en" sz="1600">
                          <a:latin typeface="Century Gothic"/>
                          <a:ea typeface="Century Gothic"/>
                          <a:cs typeface="Century Gothic"/>
                          <a:sym typeface="Century Gothic"/>
                        </a:rPr>
                        <a:t>24</a:t>
                      </a:r>
                      <a:endParaRPr b="1" sz="1600">
                        <a:latin typeface="Century Gothic"/>
                        <a:ea typeface="Century Gothic"/>
                        <a:cs typeface="Century Gothic"/>
                        <a:sym typeface="Century Gothic"/>
                      </a:endParaRPr>
                    </a:p>
                    <a:p>
                      <a:pPr indent="0" lvl="0" marL="0" rtl="0" algn="l">
                        <a:spcBef>
                          <a:spcPts val="0"/>
                        </a:spcBef>
                        <a:spcAft>
                          <a:spcPts val="0"/>
                        </a:spcAft>
                        <a:buNone/>
                      </a:pPr>
                      <a:r>
                        <a:rPr lang="en" sz="1000">
                          <a:latin typeface="Century Gothic"/>
                          <a:ea typeface="Century Gothic"/>
                          <a:cs typeface="Century Gothic"/>
                          <a:sym typeface="Century Gothic"/>
                        </a:rPr>
                        <a:t>Christmas Break</a:t>
                      </a:r>
                      <a:endParaRPr sz="1000">
                        <a:latin typeface="Century Gothic"/>
                        <a:ea typeface="Century Gothic"/>
                        <a:cs typeface="Century Gothic"/>
                        <a:sym typeface="Century Gothic"/>
                      </a:endParaRPr>
                    </a:p>
                  </a:txBody>
                  <a:tcPr marT="0" marB="0" marR="73025" marL="73025"/>
                </a:tc>
                <a:tc>
                  <a:txBody>
                    <a:bodyPr/>
                    <a:lstStyle/>
                    <a:p>
                      <a:pPr indent="0" lvl="0" marL="0" rtl="0" algn="l">
                        <a:spcBef>
                          <a:spcPts val="0"/>
                        </a:spcBef>
                        <a:spcAft>
                          <a:spcPts val="0"/>
                        </a:spcAft>
                        <a:buNone/>
                      </a:pPr>
                      <a:r>
                        <a:rPr b="1" lang="en" sz="1600">
                          <a:latin typeface="Century Gothic"/>
                          <a:ea typeface="Century Gothic"/>
                          <a:cs typeface="Century Gothic"/>
                          <a:sym typeface="Century Gothic"/>
                        </a:rPr>
                        <a:t>25</a:t>
                      </a:r>
                      <a:endParaRPr b="1" sz="1600">
                        <a:latin typeface="Century Gothic"/>
                        <a:ea typeface="Century Gothic"/>
                        <a:cs typeface="Century Gothic"/>
                        <a:sym typeface="Century Gothic"/>
                      </a:endParaRPr>
                    </a:p>
                    <a:p>
                      <a:pPr indent="0" lvl="0" marL="0" rtl="0" algn="l">
                        <a:spcBef>
                          <a:spcPts val="0"/>
                        </a:spcBef>
                        <a:spcAft>
                          <a:spcPts val="0"/>
                        </a:spcAft>
                        <a:buNone/>
                      </a:pPr>
                      <a:r>
                        <a:rPr lang="en" sz="1000">
                          <a:latin typeface="Century Gothic"/>
                          <a:ea typeface="Century Gothic"/>
                          <a:cs typeface="Century Gothic"/>
                          <a:sym typeface="Century Gothic"/>
                        </a:rPr>
                        <a:t>Merry </a:t>
                      </a:r>
                      <a:r>
                        <a:rPr lang="en" sz="1000">
                          <a:uFill>
                            <a:noFill/>
                          </a:uFill>
                          <a:latin typeface="Century Gothic"/>
                          <a:ea typeface="Century Gothic"/>
                          <a:cs typeface="Century Gothic"/>
                          <a:sym typeface="Century Gothic"/>
                          <a:hlinkClick r:id="rId4"/>
                        </a:rPr>
                        <a:t>Christmas</a:t>
                      </a:r>
                      <a:endParaRPr sz="1000">
                        <a:latin typeface="Century Gothic"/>
                        <a:ea typeface="Century Gothic"/>
                        <a:cs typeface="Century Gothic"/>
                        <a:sym typeface="Century Gothic"/>
                      </a:endParaRPr>
                    </a:p>
                    <a:p>
                      <a:pPr indent="0" lvl="0" marL="0" rtl="0" algn="l">
                        <a:spcBef>
                          <a:spcPts val="0"/>
                        </a:spcBef>
                        <a:spcAft>
                          <a:spcPts val="0"/>
                        </a:spcAft>
                        <a:buNone/>
                      </a:pPr>
                      <a:r>
                        <a:t/>
                      </a:r>
                      <a:endParaRPr sz="1000">
                        <a:latin typeface="Century Gothic"/>
                        <a:ea typeface="Century Gothic"/>
                        <a:cs typeface="Century Gothic"/>
                        <a:sym typeface="Century Gothic"/>
                      </a:endParaRPr>
                    </a:p>
                    <a:p>
                      <a:pPr indent="0" lvl="0" marL="0" rtl="0" algn="l">
                        <a:spcBef>
                          <a:spcPts val="0"/>
                        </a:spcBef>
                        <a:spcAft>
                          <a:spcPts val="0"/>
                        </a:spcAft>
                        <a:buNone/>
                      </a:pPr>
                      <a:r>
                        <a:t/>
                      </a:r>
                      <a:endParaRPr sz="1000">
                        <a:latin typeface="Century Gothic"/>
                        <a:ea typeface="Century Gothic"/>
                        <a:cs typeface="Century Gothic"/>
                        <a:sym typeface="Century Gothic"/>
                      </a:endParaRPr>
                    </a:p>
                  </a:txBody>
                  <a:tcPr marT="0" marB="0" marR="73025" marL="73025"/>
                </a:tc>
                <a:tc>
                  <a:txBody>
                    <a:bodyPr/>
                    <a:lstStyle/>
                    <a:p>
                      <a:pPr indent="0" lvl="0" marL="0" rtl="0" algn="l">
                        <a:spcBef>
                          <a:spcPts val="0"/>
                        </a:spcBef>
                        <a:spcAft>
                          <a:spcPts val="0"/>
                        </a:spcAft>
                        <a:buNone/>
                      </a:pPr>
                      <a:r>
                        <a:rPr b="1" lang="en" sz="1600">
                          <a:latin typeface="Century Gothic"/>
                          <a:ea typeface="Century Gothic"/>
                          <a:cs typeface="Century Gothic"/>
                          <a:sym typeface="Century Gothic"/>
                        </a:rPr>
                        <a:t>26</a:t>
                      </a:r>
                      <a:endParaRPr b="1" sz="1600">
                        <a:latin typeface="Century Gothic"/>
                        <a:ea typeface="Century Gothic"/>
                        <a:cs typeface="Century Gothic"/>
                        <a:sym typeface="Century Gothic"/>
                      </a:endParaRPr>
                    </a:p>
                    <a:p>
                      <a:pPr indent="0" lvl="0" marL="0" rtl="0" algn="l">
                        <a:spcBef>
                          <a:spcPts val="0"/>
                        </a:spcBef>
                        <a:spcAft>
                          <a:spcPts val="0"/>
                        </a:spcAft>
                        <a:buNone/>
                      </a:pPr>
                      <a:r>
                        <a:rPr lang="en" sz="1000">
                          <a:latin typeface="Century Gothic"/>
                          <a:ea typeface="Century Gothic"/>
                          <a:cs typeface="Century Gothic"/>
                          <a:sym typeface="Century Gothic"/>
                        </a:rPr>
                        <a:t>Christmas Break</a:t>
                      </a:r>
                      <a:endParaRPr sz="1000">
                        <a:latin typeface="Century Gothic"/>
                        <a:ea typeface="Century Gothic"/>
                        <a:cs typeface="Century Gothic"/>
                        <a:sym typeface="Century Gothic"/>
                      </a:endParaRPr>
                    </a:p>
                  </a:txBody>
                  <a:tcPr marT="0" marB="0" marR="73025" marL="73025"/>
                </a:tc>
                <a:tc>
                  <a:txBody>
                    <a:bodyPr/>
                    <a:lstStyle/>
                    <a:p>
                      <a:pPr indent="0" lvl="0" marL="0" rtl="0" algn="l">
                        <a:spcBef>
                          <a:spcPts val="0"/>
                        </a:spcBef>
                        <a:spcAft>
                          <a:spcPts val="0"/>
                        </a:spcAft>
                        <a:buNone/>
                      </a:pPr>
                      <a:r>
                        <a:rPr b="1" lang="en" sz="1600">
                          <a:latin typeface="Century Gothic"/>
                          <a:ea typeface="Century Gothic"/>
                          <a:cs typeface="Century Gothic"/>
                          <a:sym typeface="Century Gothic"/>
                        </a:rPr>
                        <a:t>27</a:t>
                      </a:r>
                      <a:endParaRPr b="1" sz="1600">
                        <a:latin typeface="Century Gothic"/>
                        <a:ea typeface="Century Gothic"/>
                        <a:cs typeface="Century Gothic"/>
                        <a:sym typeface="Century Gothic"/>
                      </a:endParaRPr>
                    </a:p>
                    <a:p>
                      <a:pPr indent="0" lvl="0" marL="0" rtl="0" algn="l">
                        <a:spcBef>
                          <a:spcPts val="0"/>
                        </a:spcBef>
                        <a:spcAft>
                          <a:spcPts val="0"/>
                        </a:spcAft>
                        <a:buNone/>
                      </a:pPr>
                      <a:r>
                        <a:rPr lang="en" sz="1000">
                          <a:latin typeface="Century Gothic"/>
                          <a:ea typeface="Century Gothic"/>
                          <a:cs typeface="Century Gothic"/>
                          <a:sym typeface="Century Gothic"/>
                        </a:rPr>
                        <a:t>Christmas Break</a:t>
                      </a:r>
                      <a:endParaRPr sz="1000">
                        <a:latin typeface="Century Gothic"/>
                        <a:ea typeface="Century Gothic"/>
                        <a:cs typeface="Century Gothic"/>
                        <a:sym typeface="Century Gothic"/>
                      </a:endParaRPr>
                    </a:p>
                  </a:txBody>
                  <a:tcPr marT="0" marB="0" marR="73025" marL="73025"/>
                </a:tc>
                <a:tc>
                  <a:txBody>
                    <a:bodyPr/>
                    <a:lstStyle/>
                    <a:p>
                      <a:pPr indent="0" lvl="0" marL="0" rtl="0" algn="l">
                        <a:spcBef>
                          <a:spcPts val="0"/>
                        </a:spcBef>
                        <a:spcAft>
                          <a:spcPts val="0"/>
                        </a:spcAft>
                        <a:buNone/>
                      </a:pPr>
                      <a:r>
                        <a:rPr lang="en" sz="1600">
                          <a:latin typeface="Century Gothic"/>
                          <a:ea typeface="Century Gothic"/>
                          <a:cs typeface="Century Gothic"/>
                          <a:sym typeface="Century Gothic"/>
                        </a:rPr>
                        <a:t>28</a:t>
                      </a:r>
                      <a:endParaRPr sz="1000">
                        <a:latin typeface="Century Gothic"/>
                        <a:ea typeface="Century Gothic"/>
                        <a:cs typeface="Century Gothic"/>
                        <a:sym typeface="Century Gothic"/>
                      </a:endParaRPr>
                    </a:p>
                    <a:p>
                      <a:pPr indent="0" lvl="0" marL="0" rtl="0" algn="l">
                        <a:spcBef>
                          <a:spcPts val="0"/>
                        </a:spcBef>
                        <a:spcAft>
                          <a:spcPts val="0"/>
                        </a:spcAft>
                        <a:buNone/>
                      </a:pPr>
                      <a:r>
                        <a:t/>
                      </a:r>
                      <a:endParaRPr sz="1000">
                        <a:latin typeface="Century Gothic"/>
                        <a:ea typeface="Century Gothic"/>
                        <a:cs typeface="Century Gothic"/>
                        <a:sym typeface="Century Gothic"/>
                      </a:endParaRPr>
                    </a:p>
                  </a:txBody>
                  <a:tcPr marT="0" marB="0" marR="73025" marL="73025">
                    <a:solidFill>
                      <a:srgbClr val="F1F4EA"/>
                    </a:solidFill>
                  </a:tcPr>
                </a:tc>
              </a:tr>
              <a:tr h="1928250">
                <a:tc>
                  <a:txBody>
                    <a:bodyPr/>
                    <a:lstStyle/>
                    <a:p>
                      <a:pPr indent="0" lvl="0" marL="0" rtl="0" algn="l">
                        <a:spcBef>
                          <a:spcPts val="0"/>
                        </a:spcBef>
                        <a:spcAft>
                          <a:spcPts val="0"/>
                        </a:spcAft>
                        <a:buNone/>
                      </a:pPr>
                      <a:r>
                        <a:rPr lang="en" sz="1600">
                          <a:latin typeface="Century Gothic"/>
                          <a:ea typeface="Century Gothic"/>
                          <a:cs typeface="Century Gothic"/>
                          <a:sym typeface="Century Gothic"/>
                        </a:rPr>
                        <a:t>29</a:t>
                      </a:r>
                      <a:endParaRPr sz="1600">
                        <a:latin typeface="Century Gothic"/>
                        <a:ea typeface="Century Gothic"/>
                        <a:cs typeface="Century Gothic"/>
                        <a:sym typeface="Century Gothic"/>
                      </a:endParaRPr>
                    </a:p>
                  </a:txBody>
                  <a:tcPr marT="0" marB="0" marR="73025" marL="73025">
                    <a:solidFill>
                      <a:srgbClr val="F1F4EA"/>
                    </a:solidFill>
                  </a:tcPr>
                </a:tc>
                <a:tc>
                  <a:txBody>
                    <a:bodyPr/>
                    <a:lstStyle/>
                    <a:p>
                      <a:pPr indent="0" lvl="0" marL="0" rtl="0" algn="l">
                        <a:spcBef>
                          <a:spcPts val="0"/>
                        </a:spcBef>
                        <a:spcAft>
                          <a:spcPts val="0"/>
                        </a:spcAft>
                        <a:buNone/>
                      </a:pPr>
                      <a:r>
                        <a:rPr b="1" lang="en" sz="1600">
                          <a:latin typeface="Century Gothic"/>
                          <a:ea typeface="Century Gothic"/>
                          <a:cs typeface="Century Gothic"/>
                          <a:sym typeface="Century Gothic"/>
                        </a:rPr>
                        <a:t>30</a:t>
                      </a:r>
                      <a:endParaRPr b="1" sz="1600">
                        <a:latin typeface="Century Gothic"/>
                        <a:ea typeface="Century Gothic"/>
                        <a:cs typeface="Century Gothic"/>
                        <a:sym typeface="Century Gothic"/>
                      </a:endParaRPr>
                    </a:p>
                    <a:p>
                      <a:pPr indent="0" lvl="0" marL="0" rtl="0" algn="l">
                        <a:spcBef>
                          <a:spcPts val="0"/>
                        </a:spcBef>
                        <a:spcAft>
                          <a:spcPts val="0"/>
                        </a:spcAft>
                        <a:buNone/>
                      </a:pPr>
                      <a:r>
                        <a:rPr lang="en" sz="1000">
                          <a:latin typeface="Century Gothic"/>
                          <a:ea typeface="Century Gothic"/>
                          <a:cs typeface="Century Gothic"/>
                          <a:sym typeface="Century Gothic"/>
                        </a:rPr>
                        <a:t>Christmas Break</a:t>
                      </a:r>
                      <a:endParaRPr b="1" sz="1600">
                        <a:latin typeface="Century Gothic"/>
                        <a:ea typeface="Century Gothic"/>
                        <a:cs typeface="Century Gothic"/>
                        <a:sym typeface="Century Gothic"/>
                      </a:endParaRPr>
                    </a:p>
                    <a:p>
                      <a:pPr indent="0" lvl="0" marL="0" rtl="0" algn="ctr">
                        <a:spcBef>
                          <a:spcPts val="0"/>
                        </a:spcBef>
                        <a:spcAft>
                          <a:spcPts val="0"/>
                        </a:spcAft>
                        <a:buNone/>
                      </a:pPr>
                      <a:r>
                        <a:t/>
                      </a:r>
                      <a:endParaRPr sz="1600">
                        <a:latin typeface="Century Gothic"/>
                        <a:ea typeface="Century Gothic"/>
                        <a:cs typeface="Century Gothic"/>
                        <a:sym typeface="Century Gothic"/>
                      </a:endParaRPr>
                    </a:p>
                  </a:txBody>
                  <a:tcPr marT="0" marB="0" marR="73025" marL="73025"/>
                </a:tc>
                <a:tc>
                  <a:txBody>
                    <a:bodyPr/>
                    <a:lstStyle/>
                    <a:p>
                      <a:pPr indent="0" lvl="0" marL="0" rtl="0" algn="l">
                        <a:spcBef>
                          <a:spcPts val="0"/>
                        </a:spcBef>
                        <a:spcAft>
                          <a:spcPts val="0"/>
                        </a:spcAft>
                        <a:buNone/>
                      </a:pPr>
                      <a:r>
                        <a:rPr b="1" lang="en" sz="1600">
                          <a:latin typeface="Century Gothic"/>
                          <a:ea typeface="Century Gothic"/>
                          <a:cs typeface="Century Gothic"/>
                          <a:sym typeface="Century Gothic"/>
                        </a:rPr>
                        <a:t>31</a:t>
                      </a:r>
                      <a:endParaRPr b="1" sz="1600">
                        <a:latin typeface="Century Gothic"/>
                        <a:ea typeface="Century Gothic"/>
                        <a:cs typeface="Century Gothic"/>
                        <a:sym typeface="Century Gothic"/>
                      </a:endParaRPr>
                    </a:p>
                    <a:p>
                      <a:pPr indent="0" lvl="0" marL="0" rtl="0" algn="l">
                        <a:spcBef>
                          <a:spcPts val="0"/>
                        </a:spcBef>
                        <a:spcAft>
                          <a:spcPts val="0"/>
                        </a:spcAft>
                        <a:buNone/>
                      </a:pPr>
                      <a:r>
                        <a:rPr lang="en" sz="1000">
                          <a:latin typeface="Century Gothic"/>
                          <a:ea typeface="Century Gothic"/>
                          <a:cs typeface="Century Gothic"/>
                          <a:sym typeface="Century Gothic"/>
                        </a:rPr>
                        <a:t>Christmas Break</a:t>
                      </a:r>
                      <a:endParaRPr sz="1000">
                        <a:latin typeface="Century Gothic"/>
                        <a:ea typeface="Century Gothic"/>
                        <a:cs typeface="Century Gothic"/>
                        <a:sym typeface="Century Gothic"/>
                      </a:endParaRPr>
                    </a:p>
                  </a:txBody>
                  <a:tcPr marT="0" marB="0" marR="73025" marL="73025"/>
                </a:tc>
                <a:tc>
                  <a:txBody>
                    <a:bodyPr/>
                    <a:lstStyle/>
                    <a:p>
                      <a:pPr indent="0" lvl="0" marL="0" rtl="0" algn="l">
                        <a:spcBef>
                          <a:spcPts val="0"/>
                        </a:spcBef>
                        <a:spcAft>
                          <a:spcPts val="0"/>
                        </a:spcAft>
                        <a:buNone/>
                      </a:pPr>
                      <a:r>
                        <a:rPr b="1" lang="en" sz="1600">
                          <a:solidFill>
                            <a:srgbClr val="999999"/>
                          </a:solidFill>
                          <a:latin typeface="Century Gothic"/>
                          <a:ea typeface="Century Gothic"/>
                          <a:cs typeface="Century Gothic"/>
                          <a:sym typeface="Century Gothic"/>
                        </a:rPr>
                        <a:t>1</a:t>
                      </a:r>
                      <a:endParaRPr b="1" sz="1600">
                        <a:solidFill>
                          <a:srgbClr val="999999"/>
                        </a:solidFill>
                        <a:latin typeface="Century Gothic"/>
                        <a:ea typeface="Century Gothic"/>
                        <a:cs typeface="Century Gothic"/>
                        <a:sym typeface="Century Gothic"/>
                      </a:endParaRPr>
                    </a:p>
                    <a:p>
                      <a:pPr indent="0" lvl="0" marL="0" rtl="0" algn="l">
                        <a:spcBef>
                          <a:spcPts val="0"/>
                        </a:spcBef>
                        <a:spcAft>
                          <a:spcPts val="0"/>
                        </a:spcAft>
                        <a:buNone/>
                      </a:pPr>
                      <a:r>
                        <a:rPr lang="en" sz="1000">
                          <a:latin typeface="Century Gothic"/>
                          <a:ea typeface="Century Gothic"/>
                          <a:cs typeface="Century Gothic"/>
                          <a:sym typeface="Century Gothic"/>
                        </a:rPr>
                        <a:t>Christmas Break</a:t>
                      </a:r>
                      <a:endParaRPr b="1" sz="1600">
                        <a:solidFill>
                          <a:srgbClr val="999999"/>
                        </a:solidFill>
                        <a:latin typeface="Century Gothic"/>
                        <a:ea typeface="Century Gothic"/>
                        <a:cs typeface="Century Gothic"/>
                        <a:sym typeface="Century Gothic"/>
                      </a:endParaRPr>
                    </a:p>
                  </a:txBody>
                  <a:tcPr marT="0" marB="0" marR="73025" marL="73025"/>
                </a:tc>
                <a:tc>
                  <a:txBody>
                    <a:bodyPr/>
                    <a:lstStyle/>
                    <a:p>
                      <a:pPr indent="0" lvl="0" marL="0" rtl="0" algn="l">
                        <a:spcBef>
                          <a:spcPts val="0"/>
                        </a:spcBef>
                        <a:spcAft>
                          <a:spcPts val="0"/>
                        </a:spcAft>
                        <a:buNone/>
                      </a:pPr>
                      <a:r>
                        <a:rPr b="1" lang="en" sz="1600">
                          <a:solidFill>
                            <a:srgbClr val="999999"/>
                          </a:solidFill>
                          <a:latin typeface="Century Gothic"/>
                          <a:ea typeface="Century Gothic"/>
                          <a:cs typeface="Century Gothic"/>
                          <a:sym typeface="Century Gothic"/>
                        </a:rPr>
                        <a:t>2</a:t>
                      </a:r>
                      <a:endParaRPr b="1" sz="1600">
                        <a:solidFill>
                          <a:srgbClr val="999999"/>
                        </a:solidFill>
                        <a:latin typeface="Century Gothic"/>
                        <a:ea typeface="Century Gothic"/>
                        <a:cs typeface="Century Gothic"/>
                        <a:sym typeface="Century Gothic"/>
                      </a:endParaRPr>
                    </a:p>
                    <a:p>
                      <a:pPr indent="0" lvl="0" marL="0" rtl="0" algn="l">
                        <a:spcBef>
                          <a:spcPts val="0"/>
                        </a:spcBef>
                        <a:spcAft>
                          <a:spcPts val="0"/>
                        </a:spcAft>
                        <a:buNone/>
                      </a:pPr>
                      <a:r>
                        <a:rPr lang="en" sz="1000">
                          <a:latin typeface="Century Gothic"/>
                          <a:ea typeface="Century Gothic"/>
                          <a:cs typeface="Century Gothic"/>
                          <a:sym typeface="Century Gothic"/>
                        </a:rPr>
                        <a:t>Christmas Break</a:t>
                      </a:r>
                      <a:endParaRPr b="1" sz="1600">
                        <a:solidFill>
                          <a:srgbClr val="999999"/>
                        </a:solidFill>
                        <a:latin typeface="Century Gothic"/>
                        <a:ea typeface="Century Gothic"/>
                        <a:cs typeface="Century Gothic"/>
                        <a:sym typeface="Century Gothic"/>
                      </a:endParaRPr>
                    </a:p>
                  </a:txBody>
                  <a:tcPr marT="0" marB="0" marR="73025" marL="73025"/>
                </a:tc>
                <a:tc>
                  <a:txBody>
                    <a:bodyPr/>
                    <a:lstStyle/>
                    <a:p>
                      <a:pPr indent="0" lvl="0" marL="0" rtl="0" algn="l">
                        <a:spcBef>
                          <a:spcPts val="0"/>
                        </a:spcBef>
                        <a:spcAft>
                          <a:spcPts val="0"/>
                        </a:spcAft>
                        <a:buNone/>
                      </a:pPr>
                      <a:r>
                        <a:rPr b="1" lang="en" sz="1600">
                          <a:solidFill>
                            <a:srgbClr val="999999"/>
                          </a:solidFill>
                          <a:latin typeface="Century Gothic"/>
                          <a:ea typeface="Century Gothic"/>
                          <a:cs typeface="Century Gothic"/>
                          <a:sym typeface="Century Gothic"/>
                        </a:rPr>
                        <a:t>3</a:t>
                      </a:r>
                      <a:endParaRPr b="1" sz="1600">
                        <a:solidFill>
                          <a:srgbClr val="999999"/>
                        </a:solidFill>
                        <a:latin typeface="Century Gothic"/>
                        <a:ea typeface="Century Gothic"/>
                        <a:cs typeface="Century Gothic"/>
                        <a:sym typeface="Century Gothic"/>
                      </a:endParaRPr>
                    </a:p>
                    <a:p>
                      <a:pPr indent="0" lvl="0" marL="0" rtl="0" algn="l">
                        <a:spcBef>
                          <a:spcPts val="0"/>
                        </a:spcBef>
                        <a:spcAft>
                          <a:spcPts val="0"/>
                        </a:spcAft>
                        <a:buNone/>
                      </a:pPr>
                      <a:r>
                        <a:rPr lang="en" sz="1000">
                          <a:latin typeface="Century Gothic"/>
                          <a:ea typeface="Century Gothic"/>
                          <a:cs typeface="Century Gothic"/>
                          <a:sym typeface="Century Gothic"/>
                        </a:rPr>
                        <a:t>Christmas Break</a:t>
                      </a:r>
                      <a:endParaRPr b="1" sz="1600">
                        <a:solidFill>
                          <a:srgbClr val="999999"/>
                        </a:solidFill>
                        <a:latin typeface="Century Gothic"/>
                        <a:ea typeface="Century Gothic"/>
                        <a:cs typeface="Century Gothic"/>
                        <a:sym typeface="Century Gothic"/>
                      </a:endParaRPr>
                    </a:p>
                  </a:txBody>
                  <a:tcPr marT="0" marB="0" marR="73025" marL="73025"/>
                </a:tc>
                <a:tc>
                  <a:txBody>
                    <a:bodyPr/>
                    <a:lstStyle/>
                    <a:p>
                      <a:pPr indent="0" lvl="0" marL="0" rtl="0" algn="l">
                        <a:spcBef>
                          <a:spcPts val="0"/>
                        </a:spcBef>
                        <a:spcAft>
                          <a:spcPts val="0"/>
                        </a:spcAft>
                        <a:buNone/>
                      </a:pPr>
                      <a:r>
                        <a:rPr lang="en" sz="1600">
                          <a:solidFill>
                            <a:srgbClr val="999999"/>
                          </a:solidFill>
                          <a:latin typeface="Century Gothic"/>
                          <a:ea typeface="Century Gothic"/>
                          <a:cs typeface="Century Gothic"/>
                          <a:sym typeface="Century Gothic"/>
                        </a:rPr>
                        <a:t>4</a:t>
                      </a:r>
                      <a:endParaRPr sz="1600">
                        <a:solidFill>
                          <a:srgbClr val="999999"/>
                        </a:solidFill>
                        <a:latin typeface="Century Gothic"/>
                        <a:ea typeface="Century Gothic"/>
                        <a:cs typeface="Century Gothic"/>
                        <a:sym typeface="Century Gothic"/>
                      </a:endParaRPr>
                    </a:p>
                    <a:p>
                      <a:pPr indent="0" lvl="0" marL="0" rtl="0" algn="l">
                        <a:spcBef>
                          <a:spcPts val="0"/>
                        </a:spcBef>
                        <a:spcAft>
                          <a:spcPts val="0"/>
                        </a:spcAft>
                        <a:buNone/>
                      </a:pPr>
                      <a:r>
                        <a:rPr lang="en" sz="1000">
                          <a:latin typeface="Century Gothic"/>
                          <a:ea typeface="Century Gothic"/>
                          <a:cs typeface="Century Gothic"/>
                          <a:sym typeface="Century Gothic"/>
                        </a:rPr>
                        <a:t>Christmas Break</a:t>
                      </a:r>
                      <a:endParaRPr sz="1000">
                        <a:latin typeface="Century Gothic"/>
                        <a:ea typeface="Century Gothic"/>
                        <a:cs typeface="Century Gothic"/>
                        <a:sym typeface="Century Gothic"/>
                      </a:endParaRPr>
                    </a:p>
                    <a:p>
                      <a:pPr indent="0" lvl="0" marL="0" rtl="0" algn="l">
                        <a:spcBef>
                          <a:spcPts val="0"/>
                        </a:spcBef>
                        <a:spcAft>
                          <a:spcPts val="0"/>
                        </a:spcAft>
                        <a:buNone/>
                      </a:pPr>
                      <a:r>
                        <a:t/>
                      </a:r>
                      <a:endParaRPr sz="1000">
                        <a:latin typeface="Century Gothic"/>
                        <a:ea typeface="Century Gothic"/>
                        <a:cs typeface="Century Gothic"/>
                        <a:sym typeface="Century Gothic"/>
                      </a:endParaRPr>
                    </a:p>
                    <a:p>
                      <a:pPr indent="0" lvl="0" marL="0" rtl="0" algn="l">
                        <a:spcBef>
                          <a:spcPts val="0"/>
                        </a:spcBef>
                        <a:spcAft>
                          <a:spcPts val="0"/>
                        </a:spcAft>
                        <a:buNone/>
                      </a:pPr>
                      <a:r>
                        <a:rPr lang="en" sz="1000">
                          <a:latin typeface="Century Gothic"/>
                          <a:ea typeface="Century Gothic"/>
                          <a:cs typeface="Century Gothic"/>
                          <a:sym typeface="Century Gothic"/>
                        </a:rPr>
                        <a:t>Back to school January 5 </a:t>
                      </a:r>
                      <a:endParaRPr sz="1000">
                        <a:latin typeface="Century Gothic"/>
                        <a:ea typeface="Century Gothic"/>
                        <a:cs typeface="Century Gothic"/>
                        <a:sym typeface="Century Gothic"/>
                      </a:endParaRPr>
                    </a:p>
                  </a:txBody>
                  <a:tcPr marT="0" marB="0" marR="73025" marL="73025">
                    <a:solidFill>
                      <a:srgbClr val="F1F4EA"/>
                    </a:solidFill>
                  </a:tcPr>
                </a:tc>
              </a:tr>
            </a:tbl>
          </a:graphicData>
        </a:graphic>
      </p:graphicFrame>
      <p:pic>
        <p:nvPicPr>
          <p:cNvPr descr="Vintage Christmas Tree Images | Free Photos, PNG Stickers ..." id="133" name="Google Shape;133;p18"/>
          <p:cNvPicPr preferRelativeResize="0"/>
          <p:nvPr/>
        </p:nvPicPr>
        <p:blipFill>
          <a:blip r:embed="rId5">
            <a:alphaModFix/>
          </a:blip>
          <a:stretch>
            <a:fillRect/>
          </a:stretch>
        </p:blipFill>
        <p:spPr>
          <a:xfrm>
            <a:off x="3292725" y="7267650"/>
            <a:ext cx="848850" cy="1097133"/>
          </a:xfrm>
          <a:prstGeom prst="rect">
            <a:avLst/>
          </a:prstGeom>
          <a:noFill/>
          <a:ln>
            <a:noFill/>
          </a:ln>
        </p:spPr>
      </p:pic>
      <p:pic>
        <p:nvPicPr>
          <p:cNvPr id="134" name="Google Shape;134;p18"/>
          <p:cNvPicPr preferRelativeResize="0"/>
          <p:nvPr/>
        </p:nvPicPr>
        <p:blipFill>
          <a:blip r:embed="rId6">
            <a:alphaModFix/>
          </a:blip>
          <a:stretch>
            <a:fillRect/>
          </a:stretch>
        </p:blipFill>
        <p:spPr>
          <a:xfrm>
            <a:off x="4686100" y="2497975"/>
            <a:ext cx="636600" cy="557025"/>
          </a:xfrm>
          <a:prstGeom prst="rect">
            <a:avLst/>
          </a:prstGeom>
          <a:noFill/>
          <a:ln>
            <a:noFill/>
          </a:ln>
        </p:spPr>
      </p:pic>
      <p:pic>
        <p:nvPicPr>
          <p:cNvPr id="135" name="Google Shape;135;p18"/>
          <p:cNvPicPr preferRelativeResize="0"/>
          <p:nvPr/>
        </p:nvPicPr>
        <p:blipFill>
          <a:blip r:embed="rId6">
            <a:alphaModFix/>
          </a:blip>
          <a:stretch>
            <a:fillRect/>
          </a:stretch>
        </p:blipFill>
        <p:spPr>
          <a:xfrm>
            <a:off x="4607102" y="6018779"/>
            <a:ext cx="715600" cy="626146"/>
          </a:xfrm>
          <a:prstGeom prst="rect">
            <a:avLst/>
          </a:prstGeom>
          <a:noFill/>
          <a:ln>
            <a:noFill/>
          </a:ln>
        </p:spPr>
      </p:pic>
      <p:pic>
        <p:nvPicPr>
          <p:cNvPr id="136" name="Google Shape;136;p18"/>
          <p:cNvPicPr preferRelativeResize="0"/>
          <p:nvPr/>
        </p:nvPicPr>
        <p:blipFill>
          <a:blip r:embed="rId7">
            <a:alphaModFix/>
          </a:blip>
          <a:stretch>
            <a:fillRect/>
          </a:stretch>
        </p:blipFill>
        <p:spPr>
          <a:xfrm>
            <a:off x="4854050" y="4419426"/>
            <a:ext cx="429150" cy="454750"/>
          </a:xfrm>
          <a:prstGeom prst="rect">
            <a:avLst/>
          </a:prstGeom>
          <a:noFill/>
          <a:ln>
            <a:noFill/>
          </a:ln>
        </p:spPr>
      </p:pic>
      <p:pic>
        <p:nvPicPr>
          <p:cNvPr descr="Public Domain Clip Art Image | CHRISTMAS 003 | ID: 13529400611591 ..." id="137" name="Google Shape;137;p18"/>
          <p:cNvPicPr preferRelativeResize="0"/>
          <p:nvPr/>
        </p:nvPicPr>
        <p:blipFill>
          <a:blip r:embed="rId8">
            <a:alphaModFix/>
          </a:blip>
          <a:stretch>
            <a:fillRect/>
          </a:stretch>
        </p:blipFill>
        <p:spPr>
          <a:xfrm>
            <a:off x="1904650" y="1"/>
            <a:ext cx="848850" cy="893151"/>
          </a:xfrm>
          <a:prstGeom prst="rect">
            <a:avLst/>
          </a:prstGeom>
          <a:noFill/>
          <a:ln>
            <a:noFill/>
          </a:ln>
        </p:spPr>
      </p:pic>
      <p:pic>
        <p:nvPicPr>
          <p:cNvPr descr="File:Smiling Christmas Tree.svg - Wikipedia" id="138" name="Google Shape;138;p18"/>
          <p:cNvPicPr preferRelativeResize="0"/>
          <p:nvPr/>
        </p:nvPicPr>
        <p:blipFill>
          <a:blip r:embed="rId9">
            <a:alphaModFix/>
          </a:blip>
          <a:stretch>
            <a:fillRect/>
          </a:stretch>
        </p:blipFill>
        <p:spPr>
          <a:xfrm>
            <a:off x="4856275" y="3186520"/>
            <a:ext cx="636600" cy="454759"/>
          </a:xfrm>
          <a:prstGeom prst="rect">
            <a:avLst/>
          </a:prstGeom>
          <a:noFill/>
          <a:ln>
            <a:noFill/>
          </a:ln>
        </p:spPr>
      </p:pic>
      <p:pic>
        <p:nvPicPr>
          <p:cNvPr descr="Children singing | Public domain vectors" id="139" name="Google Shape;139;p18"/>
          <p:cNvPicPr preferRelativeResize="0"/>
          <p:nvPr/>
        </p:nvPicPr>
        <p:blipFill>
          <a:blip r:embed="rId10">
            <a:alphaModFix/>
          </a:blip>
          <a:stretch>
            <a:fillRect/>
          </a:stretch>
        </p:blipFill>
        <p:spPr>
          <a:xfrm>
            <a:off x="2293225" y="5788257"/>
            <a:ext cx="715600" cy="552443"/>
          </a:xfrm>
          <a:prstGeom prst="rect">
            <a:avLst/>
          </a:prstGeom>
          <a:noFill/>
          <a:ln>
            <a:noFill/>
          </a:ln>
        </p:spPr>
      </p:pic>
      <p:pic>
        <p:nvPicPr>
          <p:cNvPr descr="Gingerbread Man Clipart Free Stock Photo - Public Domain Pictures" id="140" name="Google Shape;140;p18"/>
          <p:cNvPicPr preferRelativeResize="0"/>
          <p:nvPr/>
        </p:nvPicPr>
        <p:blipFill>
          <a:blip r:embed="rId11">
            <a:alphaModFix/>
          </a:blip>
          <a:stretch>
            <a:fillRect/>
          </a:stretch>
        </p:blipFill>
        <p:spPr>
          <a:xfrm>
            <a:off x="5767723" y="2581475"/>
            <a:ext cx="715600" cy="60505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